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56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pos="1389" userDrawn="1">
          <p15:clr>
            <a:srgbClr val="A4A3A4"/>
          </p15:clr>
        </p15:guide>
        <p15:guide id="5" pos="211" userDrawn="1">
          <p15:clr>
            <a:srgbClr val="A4A3A4"/>
          </p15:clr>
        </p15:guide>
        <p15:guide id="6" pos="7469" userDrawn="1">
          <p15:clr>
            <a:srgbClr val="A4A3A4"/>
          </p15:clr>
        </p15:guide>
        <p15:guide id="7" pos="5178" userDrawn="1">
          <p15:clr>
            <a:srgbClr val="A4A3A4"/>
          </p15:clr>
        </p15:guide>
        <p15:guide id="8" orient="horz" pos="1162" userDrawn="1">
          <p15:clr>
            <a:srgbClr val="A4A3A4"/>
          </p15:clr>
        </p15:guide>
        <p15:guide id="9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1230"/>
    <a:srgbClr val="0F7ABF"/>
    <a:srgbClr val="F99D1C"/>
    <a:srgbClr val="0A4064"/>
    <a:srgbClr val="0070C0"/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AE17B4-150A-44F1-938B-6858D62795CF}" v="178" dt="2022-02-01T13:52:09.071"/>
    <p1510:client id="{4ACA8502-C816-4E6A-A880-760912DF6482}" v="38" dt="2022-02-01T14:04:46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7" autoAdjust="0"/>
    <p:restoredTop sz="94660"/>
  </p:normalViewPr>
  <p:slideViewPr>
    <p:cSldViewPr snapToGrid="0">
      <p:cViewPr>
        <p:scale>
          <a:sx n="66" d="100"/>
          <a:sy n="66" d="100"/>
        </p:scale>
        <p:origin x="1229" y="490"/>
      </p:cViewPr>
      <p:guideLst>
        <p:guide orient="horz" pos="187"/>
        <p:guide pos="7680"/>
        <p:guide/>
        <p:guide orient="horz" pos="1389"/>
        <p:guide pos="211"/>
        <p:guide pos="7469"/>
        <p:guide pos="5178"/>
        <p:guide orient="horz" pos="1162"/>
        <p:guide pos="59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D25408-62AD-4A77-8E2F-23F9DB0E6A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D2D11B1-4E35-4026-9233-8A9E173F3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0AABF9-9D5B-4CD1-948D-29091DA43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C23003F-0F5E-4FFD-A6A7-E05DBFB75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45CA37-62ED-4EB0-8E07-C8A716C7C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029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B6EBF-AAED-4DFF-A18E-7793C9D7E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C241A03-9EF1-4A70-9F85-81D8BFF2B1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74FA7D-4EC9-404C-9F00-D3B15D605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595D7F-2DE1-40FE-BB9E-D6B9F27F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13E6D5-4667-4D1D-BF19-21A382986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5671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5B66CCD-0894-45E8-A804-3F216657B6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5E78258-E8C8-4473-80D9-42259B74D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B8A86E-24D7-44C9-BD0E-B80B6DE6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64DE01-CCFC-4257-A76B-03A7FE673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1247DF-1848-4793-A06B-3DF31C8ED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6152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238893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18347" y="2278570"/>
            <a:ext cx="5971301" cy="38766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4322" y="1072083"/>
            <a:ext cx="7023354" cy="1640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800" b="1" i="0">
                <a:solidFill>
                  <a:srgbClr val="0D122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4233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tyle slide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62946D-F2ED-4A3A-AFF2-114E504B5745}"/>
              </a:ext>
            </a:extLst>
          </p:cNvPr>
          <p:cNvSpPr/>
          <p:nvPr userDrawn="1"/>
        </p:nvSpPr>
        <p:spPr>
          <a:xfrm>
            <a:off x="2791725" y="0"/>
            <a:ext cx="8973404" cy="6858000"/>
          </a:xfrm>
          <a:custGeom>
            <a:avLst/>
            <a:gdLst>
              <a:gd name="connsiteX0" fmla="*/ 2419756 w 9202402"/>
              <a:gd name="connsiteY0" fmla="*/ 0 h 6858000"/>
              <a:gd name="connsiteX1" fmla="*/ 9202402 w 9202402"/>
              <a:gd name="connsiteY1" fmla="*/ 0 h 6858000"/>
              <a:gd name="connsiteX2" fmla="*/ 9188795 w 9202402"/>
              <a:gd name="connsiteY2" fmla="*/ 6858000 h 6858000"/>
              <a:gd name="connsiteX3" fmla="*/ 0 w 92024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2402" h="6858000">
                <a:moveTo>
                  <a:pt x="2419756" y="0"/>
                </a:moveTo>
                <a:lnTo>
                  <a:pt x="9202402" y="0"/>
                </a:lnTo>
                <a:lnTo>
                  <a:pt x="9188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B98542A-477C-4DE9-BE76-734F0C55D2E2}"/>
              </a:ext>
            </a:extLst>
          </p:cNvPr>
          <p:cNvSpPr/>
          <p:nvPr userDrawn="1"/>
        </p:nvSpPr>
        <p:spPr>
          <a:xfrm>
            <a:off x="3116995" y="-142240"/>
            <a:ext cx="9159519" cy="7000240"/>
          </a:xfrm>
          <a:custGeom>
            <a:avLst/>
            <a:gdLst>
              <a:gd name="connsiteX0" fmla="*/ 2419756 w 9202402"/>
              <a:gd name="connsiteY0" fmla="*/ 0 h 6858000"/>
              <a:gd name="connsiteX1" fmla="*/ 9202402 w 9202402"/>
              <a:gd name="connsiteY1" fmla="*/ 0 h 6858000"/>
              <a:gd name="connsiteX2" fmla="*/ 9188795 w 9202402"/>
              <a:gd name="connsiteY2" fmla="*/ 6858000 h 6858000"/>
              <a:gd name="connsiteX3" fmla="*/ 0 w 92024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2402" h="6858000">
                <a:moveTo>
                  <a:pt x="2419756" y="0"/>
                </a:moveTo>
                <a:lnTo>
                  <a:pt x="9202402" y="0"/>
                </a:lnTo>
                <a:lnTo>
                  <a:pt x="9188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3560E2-DC07-4D4D-A640-013753D02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208561-BD1C-4A97-BADB-EC6F43E225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E9F60C-7184-4EB8-B3C1-C69CFFF97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186EF8-2AF7-4C36-B659-F61785F74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96033C-D292-4F37-A0A3-28F9BAD00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74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A6E1A-8FA6-4E28-BA4C-280AB386F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200C029-51E2-402C-8EF2-1B4990EB0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02406F-C5E5-46A8-B79F-7E4DE8F31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A375CFB-303D-4997-8E5E-E7F5CCC9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B39BF6-0889-45CF-9A96-DD5A50557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68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B18399-D42C-4E40-AE51-B64198EB5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9DAC50-CD01-42E7-8953-9780787D5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FB2D29B-2938-4859-9497-F74898C11C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C019ACE-2D30-4509-ADE4-48D8E0D80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AEB94F6-07BD-4A3F-908A-4DA737750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1BBDAE7-E82D-4237-9D2D-236E25AB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426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5271B-0B5A-4101-AE59-0AA47C774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1BBF80F-EBA4-4D47-9197-2EBF1AB7F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1B53B56-C77D-44C9-A8F5-20B57B3A5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3597443-7FFF-4749-9355-4210136FF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CE171A7-560F-47A4-8940-24D8B8CD68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E25DE18-E392-43F9-B1E8-F3960C6F1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2F16F21-7359-4F34-B3ED-82F948B30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71F4E8E-4AF6-4796-886E-D3A28308C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1457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CCC72A-EA3C-4317-9B81-6366E4F67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917CFD9-BE79-4B3E-9B8B-481A99FB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63CA20F-76B3-4C81-992E-1BAE402AA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291E78-C3CE-47A6-B28A-3357B4B78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4890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6623A5-0B57-4C0A-BB68-E2AE3C86D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E8CC45-3931-4463-86E1-D2D78B8A4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E4DE34-0389-40EE-AE3B-DB056583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9301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7A8DA3-5C0C-4648-A559-C4E4F49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293F2F-FC73-4320-9B1D-E880A47F7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0CFA701-9DAF-47D9-AA07-5AC0564A3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8DDA616-A8A0-4035-9604-8013A7BC8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1D08B1A-5A81-4BA6-9B96-DAE076B96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E5EF91-8B44-4310-8303-FBFE88508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45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03BE33-360E-4E16-AF8C-744408BAE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C634FD-35CC-4776-8E7B-926C92F5B8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CCB2E3-5A5A-4999-86BA-D163902DFE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4941AD7-530D-4FD0-930C-C76C8981C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E162EAF-213F-417F-8D1F-3004E9606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B302B7-8227-4881-BE1B-B1CF0EFD6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974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55C86F5-D6E5-4EC2-BE8E-6870AAAB3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6E0DE5-2E65-421A-8461-83D80860D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1A4F3-73E6-45B6-B64F-853C6DB5E5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76F9F-AA3A-4534-8E0B-CC7CC1A61820}" type="datetimeFigureOut">
              <a:rPr lang="de-DE" smtClean="0"/>
              <a:t>09.03.2023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674537-78C1-40CE-B1DA-7EF9D5B8E9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E8328D-316E-40B4-90A4-65290D5F6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21CE1-F23B-4269-A19C-858C4EF687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112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B60D294-4419-47BD-A9EB-E3FD1644F8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499"/>
          <a:stretch/>
        </p:blipFill>
        <p:spPr>
          <a:xfrm>
            <a:off x="0" y="0"/>
            <a:ext cx="3298352" cy="7014332"/>
          </a:xfrm>
          <a:prstGeom prst="rect">
            <a:avLst/>
          </a:prstGeom>
        </p:spPr>
      </p:pic>
      <p:pic>
        <p:nvPicPr>
          <p:cNvPr id="9" name="Grafik 8" descr="Ein Bild, das Karte enthält.&#10;&#10;Automatisch generierte Beschreibung">
            <a:extLst>
              <a:ext uri="{FF2B5EF4-FFF2-40B4-BE49-F238E27FC236}">
                <a16:creationId xmlns:a16="http://schemas.microsoft.com/office/drawing/2014/main" id="{47EC2A40-7A08-4C48-99CE-3D1729B3345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188" y="1736464"/>
            <a:ext cx="7443537" cy="4961118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FA40D27-3C3C-4929-A190-D6B41452EC98}"/>
              </a:ext>
            </a:extLst>
          </p:cNvPr>
          <p:cNvSpPr txBox="1">
            <a:spLocks/>
          </p:cNvSpPr>
          <p:nvPr/>
        </p:nvSpPr>
        <p:spPr>
          <a:xfrm>
            <a:off x="2529402" y="4656661"/>
            <a:ext cx="9664023" cy="40092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5800" b="1" dirty="0">
                <a:solidFill>
                  <a:srgbClr val="0E1230"/>
                </a:solidFill>
                <a:latin typeface="Neutra Text" panose="02000000000000000000" pitchFamily="50" charset="0"/>
              </a:rPr>
              <a:t>RENEW OR BECOME A MEMBER</a:t>
            </a:r>
          </a:p>
          <a:p>
            <a:endParaRPr lang="de-DE" sz="5800" b="1" dirty="0">
              <a:solidFill>
                <a:srgbClr val="0E1230"/>
              </a:solidFill>
              <a:latin typeface="Neutra Text" panose="02000000000000000000" pitchFamily="50" charset="0"/>
              <a:ea typeface="+mj-lt"/>
              <a:cs typeface="+mj-lt"/>
            </a:endParaRPr>
          </a:p>
          <a:p>
            <a:endParaRPr lang="de-DE" sz="5800" b="1" dirty="0">
              <a:solidFill>
                <a:srgbClr val="0E1230"/>
              </a:solidFill>
              <a:latin typeface="Neutra Text" panose="02000000000000000000" pitchFamily="50" charset="0"/>
              <a:ea typeface="+mj-lt"/>
              <a:cs typeface="+mj-lt"/>
            </a:endParaRPr>
          </a:p>
          <a:p>
            <a:r>
              <a:rPr lang="de-DE" b="1" dirty="0">
                <a:solidFill>
                  <a:srgbClr val="F99D1C"/>
                </a:solidFill>
                <a:latin typeface="Neutra Text" panose="02000000000000000000"/>
                <a:ea typeface="+mj-lt"/>
                <a:cs typeface="+mj-lt"/>
              </a:rPr>
              <a:t>www.isapsmembership.org</a:t>
            </a:r>
            <a:endParaRPr lang="de-DE" b="1" dirty="0">
              <a:solidFill>
                <a:srgbClr val="F99D1C"/>
              </a:solidFill>
              <a:latin typeface="Neutra Text" panose="02000000000000000000"/>
              <a:cs typeface="Calibri Light"/>
            </a:endParaRPr>
          </a:p>
          <a:p>
            <a:endParaRPr lang="de-DE" b="1" dirty="0">
              <a:solidFill>
                <a:schemeClr val="accent2"/>
              </a:solidFill>
              <a:latin typeface="Neutra Text" panose="02000000000000000000" pitchFamily="50" charset="0"/>
            </a:endParaRPr>
          </a:p>
          <a:p>
            <a:endParaRPr lang="de-DE" sz="6000" b="1" dirty="0">
              <a:solidFill>
                <a:srgbClr val="F99D1C"/>
              </a:solidFill>
              <a:latin typeface="Neutra Text" panose="02000000000000000000" pitchFamily="50" charset="0"/>
            </a:endParaRPr>
          </a:p>
          <a:p>
            <a:endParaRPr lang="de-DE" sz="4800" b="1" dirty="0">
              <a:solidFill>
                <a:srgbClr val="F99D1C"/>
              </a:solidFill>
              <a:latin typeface="Neutra Text" panose="02000000000000000000" pitchFamily="50" charset="0"/>
            </a:endParaRPr>
          </a:p>
          <a:p>
            <a:endParaRPr lang="de-DE" sz="4800" dirty="0">
              <a:solidFill>
                <a:srgbClr val="0E1230"/>
              </a:solidFill>
              <a:latin typeface="Neutra Text" panose="02000000000000000000" pitchFamily="50" charset="0"/>
            </a:endParaRPr>
          </a:p>
          <a:p>
            <a:endParaRPr lang="de-DE" sz="4800" dirty="0">
              <a:solidFill>
                <a:srgbClr val="0E1230"/>
              </a:solidFill>
              <a:latin typeface="Neutra Text" panose="02000000000000000000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1DDED2-878B-463F-B936-8A6A475BB199}"/>
              </a:ext>
            </a:extLst>
          </p:cNvPr>
          <p:cNvSpPr txBox="1"/>
          <p:nvPr/>
        </p:nvSpPr>
        <p:spPr>
          <a:xfrm>
            <a:off x="3835401" y="3657600"/>
            <a:ext cx="7399866" cy="8002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800" dirty="0">
                <a:latin typeface="Neutra Text"/>
                <a:ea typeface="+mn-lt"/>
                <a:cs typeface="+mn-lt"/>
              </a:rPr>
              <a:t>Residents can join for free</a:t>
            </a:r>
            <a:r>
              <a:rPr lang="en-GB" sz="2800" dirty="0">
                <a:solidFill>
                  <a:srgbClr val="0E1230"/>
                </a:solidFill>
                <a:latin typeface="Neutra Text"/>
                <a:ea typeface="+mn-lt"/>
                <a:cs typeface="+mn-lt"/>
              </a:rPr>
              <a:t>, for up to three years.</a:t>
            </a:r>
            <a:endParaRPr lang="en-GB" sz="2800" dirty="0">
              <a:latin typeface="Neutra Text"/>
              <a:ea typeface="+mn-lt"/>
              <a:cs typeface="+mn-lt"/>
            </a:endParaRPr>
          </a:p>
          <a:p>
            <a:pPr algn="l"/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0839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immel, draußen, Rock, alt enthält.&#10;&#10;Automatisch generierte Beschreibung">
            <a:extLst>
              <a:ext uri="{FF2B5EF4-FFF2-40B4-BE49-F238E27FC236}">
                <a16:creationId xmlns:a16="http://schemas.microsoft.com/office/drawing/2014/main" id="{6EC7327F-D3A3-9A5B-3722-FC57E15D0C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0" b="21610"/>
          <a:stretch/>
        </p:blipFill>
        <p:spPr>
          <a:xfrm>
            <a:off x="-3" y="2567957"/>
            <a:ext cx="12192000" cy="429004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9C2BF9FB-8E8E-4EEC-B805-C07EA15F33FB}"/>
              </a:ext>
            </a:extLst>
          </p:cNvPr>
          <p:cNvSpPr/>
          <p:nvPr/>
        </p:nvSpPr>
        <p:spPr>
          <a:xfrm>
            <a:off x="-2" y="12991"/>
            <a:ext cx="12192001" cy="25667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0060027-B64F-4E67-8427-95D6A72478CB}"/>
              </a:ext>
            </a:extLst>
          </p:cNvPr>
          <p:cNvGrpSpPr/>
          <p:nvPr/>
        </p:nvGrpSpPr>
        <p:grpSpPr>
          <a:xfrm>
            <a:off x="328190" y="363678"/>
            <a:ext cx="6356410" cy="2345462"/>
            <a:chOff x="328190" y="348969"/>
            <a:chExt cx="6356410" cy="2345462"/>
          </a:xfrm>
        </p:grpSpPr>
        <p:sp>
          <p:nvSpPr>
            <p:cNvPr id="12" name="Titel 1">
              <a:extLst>
                <a:ext uri="{FF2B5EF4-FFF2-40B4-BE49-F238E27FC236}">
                  <a16:creationId xmlns:a16="http://schemas.microsoft.com/office/drawing/2014/main" id="{F1252FC5-708E-4CB5-95D8-2012269350C5}"/>
                </a:ext>
              </a:extLst>
            </p:cNvPr>
            <p:cNvSpPr txBox="1">
              <a:spLocks/>
            </p:cNvSpPr>
            <p:nvPr/>
          </p:nvSpPr>
          <p:spPr>
            <a:xfrm>
              <a:off x="420787" y="348969"/>
              <a:ext cx="5950010" cy="102593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de-DE" sz="8000" b="1" spc="300" dirty="0">
                  <a:solidFill>
                    <a:srgbClr val="0E1230"/>
                  </a:solidFill>
                  <a:latin typeface="Neutra Text" panose="02000000000000000000" pitchFamily="50" charset="0"/>
                </a:rPr>
                <a:t>SEE YOU IN</a:t>
              </a:r>
            </a:p>
          </p:txBody>
        </p:sp>
        <p:sp>
          <p:nvSpPr>
            <p:cNvPr id="13" name="Titel 1">
              <a:extLst>
                <a:ext uri="{FF2B5EF4-FFF2-40B4-BE49-F238E27FC236}">
                  <a16:creationId xmlns:a16="http://schemas.microsoft.com/office/drawing/2014/main" id="{0D8A185A-A1BB-4274-B218-0C0ACF9CC32B}"/>
                </a:ext>
              </a:extLst>
            </p:cNvPr>
            <p:cNvSpPr txBox="1">
              <a:spLocks/>
            </p:cNvSpPr>
            <p:nvPr/>
          </p:nvSpPr>
          <p:spPr>
            <a:xfrm>
              <a:off x="328190" y="1668495"/>
              <a:ext cx="6356410" cy="102593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de-DE" sz="12000" b="1" spc="300" dirty="0">
                  <a:solidFill>
                    <a:srgbClr val="0F7ABF"/>
                  </a:solidFill>
                  <a:latin typeface="Neutra Text" panose="02000000000000000000" pitchFamily="50" charset="0"/>
                </a:rPr>
                <a:t>ATHENS</a:t>
              </a:r>
            </a:p>
          </p:txBody>
        </p:sp>
      </p:grpSp>
      <p:sp>
        <p:nvSpPr>
          <p:cNvPr id="9" name="object 3">
            <a:extLst>
              <a:ext uri="{FF2B5EF4-FFF2-40B4-BE49-F238E27FC236}">
                <a16:creationId xmlns:a16="http://schemas.microsoft.com/office/drawing/2014/main" id="{A85A3157-4C93-4AA6-BE2B-9214CE5D0233}"/>
              </a:ext>
            </a:extLst>
          </p:cNvPr>
          <p:cNvSpPr txBox="1"/>
          <p:nvPr/>
        </p:nvSpPr>
        <p:spPr>
          <a:xfrm>
            <a:off x="3981253" y="5993645"/>
            <a:ext cx="8012367" cy="747192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86995" marR="5080" indent="-74930" algn="r">
              <a:lnSpc>
                <a:spcPts val="4610"/>
              </a:lnSpc>
              <a:spcBef>
                <a:spcPts val="1215"/>
              </a:spcBef>
            </a:pPr>
            <a:r>
              <a:rPr lang="en-US" sz="4400" b="1" dirty="0">
                <a:solidFill>
                  <a:schemeClr val="bg1"/>
                </a:solidFill>
                <a:latin typeface="Neutra Text"/>
                <a:ea typeface="+mj-ea"/>
                <a:cs typeface="Calibri"/>
              </a:rPr>
              <a:t>www.isapsathens2023.com</a:t>
            </a:r>
            <a:endParaRPr sz="4400" b="1" dirty="0">
              <a:solidFill>
                <a:schemeClr val="bg1"/>
              </a:solidFill>
              <a:latin typeface="Neutra Text"/>
              <a:ea typeface="+mj-ea"/>
              <a:cs typeface="Calibri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C3AF04-FAD2-B113-D4E8-6A1DCF1B0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7196" y="363678"/>
            <a:ext cx="4936779" cy="18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37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27DFF8B329814385D2A7D624F46EF9" ma:contentTypeVersion="13" ma:contentTypeDescription="Create a new document." ma:contentTypeScope="" ma:versionID="d6bcdca87862b916c826d10007b68d8a">
  <xsd:schema xmlns:xsd="http://www.w3.org/2001/XMLSchema" xmlns:xs="http://www.w3.org/2001/XMLSchema" xmlns:p="http://schemas.microsoft.com/office/2006/metadata/properties" xmlns:ns2="9f345372-16f1-413e-99a9-12a1414f8134" xmlns:ns3="45461385-cb50-42ff-b9a0-8d993fd2bf4e" targetNamespace="http://schemas.microsoft.com/office/2006/metadata/properties" ma:root="true" ma:fieldsID="87329686c361d3df801471b24cddcd2f" ns2:_="" ns3:_="">
    <xsd:import namespace="9f345372-16f1-413e-99a9-12a1414f8134"/>
    <xsd:import namespace="45461385-cb50-42ff-b9a0-8d993fd2bf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345372-16f1-413e-99a9-12a1414f8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461385-cb50-42ff-b9a0-8d993fd2bf4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79B9F9-01BD-42F7-81AF-4929BADC31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345372-16f1-413e-99a9-12a1414f8134"/>
    <ds:schemaRef ds:uri="45461385-cb50-42ff-b9a0-8d993fd2bf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A104E5-787C-46FD-BC70-09F459E9BD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8F18F15-DBEA-40F0-991D-486CE59F79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Breitbild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Neutra Text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Berrin</dc:creator>
  <cp:lastModifiedBy>Rudite Stiebre</cp:lastModifiedBy>
  <cp:revision>88</cp:revision>
  <dcterms:created xsi:type="dcterms:W3CDTF">2021-08-26T13:33:14Z</dcterms:created>
  <dcterms:modified xsi:type="dcterms:W3CDTF">2023-03-09T11:17:43Z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0x0101005527DFF8B329814385D2A7D624F46EF9</vt:lpwstr>
  </property>
</Properties>
</file>