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256" r:id="rId5"/>
    <p:sldId id="263" r:id="rId6"/>
    <p:sldId id="258" r:id="rId7"/>
    <p:sldId id="264" r:id="rId8"/>
    <p:sldId id="260" r:id="rId9"/>
    <p:sldId id="262" r:id="rId10"/>
  </p:sldIdLst>
  <p:sldSz cx="13444538" cy="7562850"/>
  <p:notesSz cx="10693400" cy="7562850"/>
  <p:defaultTextStyle>
    <a:defPPr>
      <a:defRPr kern="0"/>
    </a:defPPr>
  </p:defaultTextStyle>
  <p:extLst>
    <p:ext uri="{EFAFB233-063F-42B5-8137-9DF3F51BA10A}">
      <p15:sldGuideLst xmlns:p15="http://schemas.microsoft.com/office/powerpoint/2012/main">
        <p15:guide id="1" orient="horz" pos="2910" userDrawn="1">
          <p15:clr>
            <a:srgbClr val="A4A3A4"/>
          </p15:clr>
        </p15:guide>
        <p15:guide id="2" pos="107" userDrawn="1">
          <p15:clr>
            <a:srgbClr val="A4A3A4"/>
          </p15:clr>
        </p15:guide>
        <p15:guide id="3" pos="4235" userDrawn="1">
          <p15:clr>
            <a:srgbClr val="A4A3A4"/>
          </p15:clr>
        </p15:guide>
        <p15:guide id="4" pos="5531" userDrawn="1">
          <p15:clr>
            <a:srgbClr val="A4A3A4"/>
          </p15:clr>
        </p15:guide>
        <p15:guide id="5" pos="8219" userDrawn="1">
          <p15:clr>
            <a:srgbClr val="A4A3A4"/>
          </p15:clr>
        </p15:guide>
        <p15:guide id="6" pos="59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02A"/>
    <a:srgbClr val="D9FDD3"/>
    <a:srgbClr val="F0F2F5"/>
    <a:srgbClr val="EB0010"/>
    <a:srgbClr val="CC3399"/>
    <a:srgbClr val="2BEBE6"/>
    <a:srgbClr val="FECC17"/>
    <a:srgbClr val="0967AD"/>
    <a:srgbClr val="46B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834" y="84"/>
      </p:cViewPr>
      <p:guideLst>
        <p:guide orient="horz" pos="2910"/>
        <p:guide pos="107"/>
        <p:guide pos="4235"/>
        <p:guide pos="5531"/>
        <p:guide pos="8219"/>
        <p:guide pos="596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D9E18AE3-8C7E-41BC-912A-02379F13D040}" type="datetimeFigureOut">
              <a:rPr lang="de-DE" smtClean="0"/>
              <a:t>29.01.2024</a:t>
            </a:fld>
            <a:endParaRPr lang="de-DE"/>
          </a:p>
        </p:txBody>
      </p:sp>
      <p:sp>
        <p:nvSpPr>
          <p:cNvPr id="4" name="Folienbildplatzhalt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44E92247-A443-4DFB-9177-4A8293137AF0}" type="slidenum">
              <a:rPr lang="de-DE" smtClean="0"/>
              <a:t>‹Nr.›</a:t>
            </a:fld>
            <a:endParaRPr lang="de-DE"/>
          </a:p>
        </p:txBody>
      </p:sp>
    </p:spTree>
    <p:extLst>
      <p:ext uri="{BB962C8B-B14F-4D97-AF65-F5344CB8AC3E}">
        <p14:creationId xmlns:p14="http://schemas.microsoft.com/office/powerpoint/2010/main" val="278193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E92247-A443-4DFB-9177-4A8293137AF0}" type="slidenum">
              <a:rPr lang="de-DE" smtClean="0"/>
              <a:t>4</a:t>
            </a:fld>
            <a:endParaRPr lang="de-DE"/>
          </a:p>
        </p:txBody>
      </p:sp>
    </p:spTree>
    <p:extLst>
      <p:ext uri="{BB962C8B-B14F-4D97-AF65-F5344CB8AC3E}">
        <p14:creationId xmlns:p14="http://schemas.microsoft.com/office/powerpoint/2010/main" val="36263205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7" name="bg object 17"/>
          <p:cNvPicPr/>
          <p:nvPr/>
        </p:nvPicPr>
        <p:blipFill>
          <a:blip r:embed="rId2" cstate="print"/>
          <a:stretch>
            <a:fillRect/>
          </a:stretch>
        </p:blipFill>
        <p:spPr>
          <a:xfrm>
            <a:off x="5518866" y="1768805"/>
            <a:ext cx="7923915" cy="5791200"/>
          </a:xfrm>
          <a:prstGeom prst="rect">
            <a:avLst/>
          </a:prstGeom>
        </p:spPr>
      </p:pic>
      <p:sp>
        <p:nvSpPr>
          <p:cNvPr id="18" name="bg object 18"/>
          <p:cNvSpPr/>
          <p:nvPr/>
        </p:nvSpPr>
        <p:spPr>
          <a:xfrm>
            <a:off x="470362" y="368033"/>
            <a:ext cx="1012332" cy="703580"/>
          </a:xfrm>
          <a:custGeom>
            <a:avLst/>
            <a:gdLst/>
            <a:ahLst/>
            <a:cxnLst/>
            <a:rect l="l" t="t" r="r" b="b"/>
            <a:pathLst>
              <a:path w="805180" h="703580">
                <a:moveTo>
                  <a:pt x="732383" y="485114"/>
                </a:moveTo>
                <a:lnTo>
                  <a:pt x="675995" y="520471"/>
                </a:lnTo>
                <a:lnTo>
                  <a:pt x="661619" y="632688"/>
                </a:lnTo>
                <a:lnTo>
                  <a:pt x="694474" y="703554"/>
                </a:lnTo>
                <a:lnTo>
                  <a:pt x="724481" y="684923"/>
                </a:lnTo>
                <a:lnTo>
                  <a:pt x="731889" y="680230"/>
                </a:lnTo>
                <a:lnTo>
                  <a:pt x="739914" y="675055"/>
                </a:lnTo>
                <a:lnTo>
                  <a:pt x="764578" y="568096"/>
                </a:lnTo>
                <a:lnTo>
                  <a:pt x="732383" y="485114"/>
                </a:lnTo>
                <a:close/>
              </a:path>
              <a:path w="805180" h="703580">
                <a:moveTo>
                  <a:pt x="587108" y="446557"/>
                </a:moveTo>
                <a:lnTo>
                  <a:pt x="499529" y="492823"/>
                </a:lnTo>
                <a:lnTo>
                  <a:pt x="494817" y="609993"/>
                </a:lnTo>
                <a:lnTo>
                  <a:pt x="567842" y="672299"/>
                </a:lnTo>
                <a:lnTo>
                  <a:pt x="628039" y="637038"/>
                </a:lnTo>
                <a:lnTo>
                  <a:pt x="642086" y="628662"/>
                </a:lnTo>
                <a:lnTo>
                  <a:pt x="655154" y="515785"/>
                </a:lnTo>
                <a:lnTo>
                  <a:pt x="587108" y="446557"/>
                </a:lnTo>
                <a:close/>
              </a:path>
              <a:path w="805180" h="703580">
                <a:moveTo>
                  <a:pt x="385381" y="424408"/>
                </a:moveTo>
                <a:lnTo>
                  <a:pt x="282067" y="477138"/>
                </a:lnTo>
                <a:lnTo>
                  <a:pt x="275501" y="586778"/>
                </a:lnTo>
                <a:lnTo>
                  <a:pt x="372897" y="661771"/>
                </a:lnTo>
                <a:lnTo>
                  <a:pt x="472313" y="611035"/>
                </a:lnTo>
                <a:lnTo>
                  <a:pt x="479082" y="491210"/>
                </a:lnTo>
                <a:lnTo>
                  <a:pt x="385381" y="424408"/>
                </a:lnTo>
                <a:close/>
              </a:path>
              <a:path w="805180" h="703580">
                <a:moveTo>
                  <a:pt x="162179" y="412978"/>
                </a:moveTo>
                <a:lnTo>
                  <a:pt x="57734" y="464146"/>
                </a:lnTo>
                <a:lnTo>
                  <a:pt x="66725" y="575157"/>
                </a:lnTo>
                <a:lnTo>
                  <a:pt x="165100" y="627964"/>
                </a:lnTo>
                <a:lnTo>
                  <a:pt x="252310" y="582625"/>
                </a:lnTo>
                <a:lnTo>
                  <a:pt x="258533" y="479793"/>
                </a:lnTo>
                <a:lnTo>
                  <a:pt x="162179" y="412978"/>
                </a:lnTo>
                <a:close/>
              </a:path>
              <a:path w="805180" h="703580">
                <a:moveTo>
                  <a:pt x="775157" y="338200"/>
                </a:moveTo>
                <a:lnTo>
                  <a:pt x="768344" y="343178"/>
                </a:lnTo>
                <a:lnTo>
                  <a:pt x="758952" y="349559"/>
                </a:lnTo>
                <a:lnTo>
                  <a:pt x="747052" y="357403"/>
                </a:lnTo>
                <a:lnTo>
                  <a:pt x="751446" y="468922"/>
                </a:lnTo>
                <a:lnTo>
                  <a:pt x="779399" y="554951"/>
                </a:lnTo>
                <a:lnTo>
                  <a:pt x="779754" y="554723"/>
                </a:lnTo>
                <a:lnTo>
                  <a:pt x="786216" y="548011"/>
                </a:lnTo>
                <a:lnTo>
                  <a:pt x="792559" y="541223"/>
                </a:lnTo>
                <a:lnTo>
                  <a:pt x="798764" y="534349"/>
                </a:lnTo>
                <a:lnTo>
                  <a:pt x="804811" y="527380"/>
                </a:lnTo>
                <a:lnTo>
                  <a:pt x="803425" y="482035"/>
                </a:lnTo>
                <a:lnTo>
                  <a:pt x="797394" y="429909"/>
                </a:lnTo>
                <a:lnTo>
                  <a:pt x="787659" y="379224"/>
                </a:lnTo>
                <a:lnTo>
                  <a:pt x="775157" y="338200"/>
                </a:lnTo>
                <a:close/>
              </a:path>
              <a:path w="805180" h="703580">
                <a:moveTo>
                  <a:pt x="643191" y="268363"/>
                </a:moveTo>
                <a:lnTo>
                  <a:pt x="588149" y="300100"/>
                </a:lnTo>
                <a:lnTo>
                  <a:pt x="601649" y="420585"/>
                </a:lnTo>
                <a:lnTo>
                  <a:pt x="669518" y="496316"/>
                </a:lnTo>
                <a:lnTo>
                  <a:pt x="728560" y="463067"/>
                </a:lnTo>
                <a:lnTo>
                  <a:pt x="723290" y="350913"/>
                </a:lnTo>
                <a:lnTo>
                  <a:pt x="643191" y="268363"/>
                </a:lnTo>
                <a:close/>
              </a:path>
              <a:path w="805180" h="703580">
                <a:moveTo>
                  <a:pt x="466623" y="245046"/>
                </a:moveTo>
                <a:lnTo>
                  <a:pt x="388569" y="288239"/>
                </a:lnTo>
                <a:lnTo>
                  <a:pt x="394258" y="399668"/>
                </a:lnTo>
                <a:lnTo>
                  <a:pt x="489394" y="469925"/>
                </a:lnTo>
                <a:lnTo>
                  <a:pt x="576135" y="424345"/>
                </a:lnTo>
                <a:lnTo>
                  <a:pt x="566331" y="306336"/>
                </a:lnTo>
                <a:lnTo>
                  <a:pt x="466623" y="245046"/>
                </a:lnTo>
                <a:close/>
              </a:path>
              <a:path w="805180" h="703580">
                <a:moveTo>
                  <a:pt x="272300" y="241401"/>
                </a:moveTo>
                <a:lnTo>
                  <a:pt x="182219" y="287375"/>
                </a:lnTo>
                <a:lnTo>
                  <a:pt x="175018" y="395084"/>
                </a:lnTo>
                <a:lnTo>
                  <a:pt x="272948" y="458177"/>
                </a:lnTo>
                <a:lnTo>
                  <a:pt x="375564" y="405815"/>
                </a:lnTo>
                <a:lnTo>
                  <a:pt x="370484" y="295351"/>
                </a:lnTo>
                <a:lnTo>
                  <a:pt x="272300" y="241401"/>
                </a:lnTo>
                <a:close/>
              </a:path>
              <a:path w="805180" h="703580">
                <a:moveTo>
                  <a:pt x="87045" y="240703"/>
                </a:moveTo>
                <a:lnTo>
                  <a:pt x="0" y="307403"/>
                </a:lnTo>
                <a:lnTo>
                  <a:pt x="9131" y="411988"/>
                </a:lnTo>
                <a:lnTo>
                  <a:pt x="54267" y="440321"/>
                </a:lnTo>
                <a:lnTo>
                  <a:pt x="155371" y="392201"/>
                </a:lnTo>
                <a:lnTo>
                  <a:pt x="162293" y="289712"/>
                </a:lnTo>
                <a:lnTo>
                  <a:pt x="87045" y="240703"/>
                </a:lnTo>
                <a:close/>
              </a:path>
              <a:path w="805180" h="703580">
                <a:moveTo>
                  <a:pt x="647890" y="135839"/>
                </a:moveTo>
                <a:lnTo>
                  <a:pt x="644236" y="138760"/>
                </a:lnTo>
                <a:lnTo>
                  <a:pt x="640367" y="141541"/>
                </a:lnTo>
                <a:lnTo>
                  <a:pt x="633376" y="146183"/>
                </a:lnTo>
                <a:lnTo>
                  <a:pt x="620852" y="154330"/>
                </a:lnTo>
                <a:lnTo>
                  <a:pt x="661555" y="249402"/>
                </a:lnTo>
                <a:lnTo>
                  <a:pt x="731913" y="330390"/>
                </a:lnTo>
                <a:lnTo>
                  <a:pt x="743875" y="322503"/>
                </a:lnTo>
                <a:lnTo>
                  <a:pt x="753318" y="316085"/>
                </a:lnTo>
                <a:lnTo>
                  <a:pt x="760171" y="311073"/>
                </a:lnTo>
                <a:lnTo>
                  <a:pt x="741318" y="268350"/>
                </a:lnTo>
                <a:lnTo>
                  <a:pt x="712465" y="218784"/>
                </a:lnTo>
                <a:lnTo>
                  <a:pt x="679395" y="171554"/>
                </a:lnTo>
                <a:lnTo>
                  <a:pt x="647890" y="135839"/>
                </a:lnTo>
                <a:close/>
              </a:path>
              <a:path w="805180" h="703580">
                <a:moveTo>
                  <a:pt x="496252" y="96812"/>
                </a:moveTo>
                <a:lnTo>
                  <a:pt x="481425" y="105272"/>
                </a:lnTo>
                <a:lnTo>
                  <a:pt x="442747" y="126923"/>
                </a:lnTo>
                <a:lnTo>
                  <a:pt x="475996" y="215734"/>
                </a:lnTo>
                <a:lnTo>
                  <a:pt x="570979" y="278955"/>
                </a:lnTo>
                <a:lnTo>
                  <a:pt x="631913" y="244640"/>
                </a:lnTo>
                <a:lnTo>
                  <a:pt x="591756" y="150558"/>
                </a:lnTo>
                <a:lnTo>
                  <a:pt x="560289" y="131394"/>
                </a:lnTo>
                <a:lnTo>
                  <a:pt x="539851" y="119408"/>
                </a:lnTo>
                <a:lnTo>
                  <a:pt x="521490" y="109560"/>
                </a:lnTo>
                <a:lnTo>
                  <a:pt x="496252" y="96812"/>
                </a:lnTo>
                <a:close/>
              </a:path>
              <a:path w="805180" h="703580">
                <a:moveTo>
                  <a:pt x="324675" y="100901"/>
                </a:moveTo>
                <a:lnTo>
                  <a:pt x="259562" y="135115"/>
                </a:lnTo>
                <a:lnTo>
                  <a:pt x="277799" y="218884"/>
                </a:lnTo>
                <a:lnTo>
                  <a:pt x="376199" y="271995"/>
                </a:lnTo>
                <a:lnTo>
                  <a:pt x="457619" y="229196"/>
                </a:lnTo>
                <a:lnTo>
                  <a:pt x="426161" y="140919"/>
                </a:lnTo>
                <a:lnTo>
                  <a:pt x="324675" y="100901"/>
                </a:lnTo>
                <a:close/>
              </a:path>
              <a:path w="805180" h="703580">
                <a:moveTo>
                  <a:pt x="155981" y="107302"/>
                </a:moveTo>
                <a:lnTo>
                  <a:pt x="94348" y="138760"/>
                </a:lnTo>
                <a:lnTo>
                  <a:pt x="90131" y="218020"/>
                </a:lnTo>
                <a:lnTo>
                  <a:pt x="169900" y="268363"/>
                </a:lnTo>
                <a:lnTo>
                  <a:pt x="257136" y="223837"/>
                </a:lnTo>
                <a:lnTo>
                  <a:pt x="241071" y="141008"/>
                </a:lnTo>
                <a:lnTo>
                  <a:pt x="155981" y="107302"/>
                </a:lnTo>
                <a:close/>
              </a:path>
              <a:path w="805180" h="703580">
                <a:moveTo>
                  <a:pt x="459828" y="5537"/>
                </a:moveTo>
                <a:lnTo>
                  <a:pt x="454682" y="9303"/>
                </a:lnTo>
                <a:lnTo>
                  <a:pt x="447595" y="14122"/>
                </a:lnTo>
                <a:lnTo>
                  <a:pt x="438619" y="20040"/>
                </a:lnTo>
                <a:lnTo>
                  <a:pt x="504583" y="80086"/>
                </a:lnTo>
                <a:lnTo>
                  <a:pt x="599846" y="132422"/>
                </a:lnTo>
                <a:lnTo>
                  <a:pt x="626376" y="114287"/>
                </a:lnTo>
                <a:lnTo>
                  <a:pt x="612650" y="98109"/>
                </a:lnTo>
                <a:lnTo>
                  <a:pt x="580435" y="72003"/>
                </a:lnTo>
                <a:lnTo>
                  <a:pt x="547077" y="50025"/>
                </a:lnTo>
                <a:lnTo>
                  <a:pt x="509361" y="27348"/>
                </a:lnTo>
                <a:lnTo>
                  <a:pt x="465433" y="7246"/>
                </a:lnTo>
                <a:lnTo>
                  <a:pt x="459828" y="5537"/>
                </a:lnTo>
                <a:close/>
              </a:path>
              <a:path w="805180" h="703580">
                <a:moveTo>
                  <a:pt x="169710" y="24663"/>
                </a:moveTo>
                <a:lnTo>
                  <a:pt x="133502" y="43700"/>
                </a:lnTo>
                <a:lnTo>
                  <a:pt x="162902" y="89065"/>
                </a:lnTo>
                <a:lnTo>
                  <a:pt x="249161" y="120827"/>
                </a:lnTo>
                <a:lnTo>
                  <a:pt x="311150" y="88252"/>
                </a:lnTo>
                <a:lnTo>
                  <a:pt x="262432" y="36766"/>
                </a:lnTo>
                <a:lnTo>
                  <a:pt x="169710" y="24663"/>
                </a:lnTo>
                <a:close/>
              </a:path>
              <a:path w="805180" h="703580">
                <a:moveTo>
                  <a:pt x="305181" y="0"/>
                </a:moveTo>
                <a:lnTo>
                  <a:pt x="268579" y="20612"/>
                </a:lnTo>
                <a:lnTo>
                  <a:pt x="319900" y="72694"/>
                </a:lnTo>
                <a:lnTo>
                  <a:pt x="421881" y="110464"/>
                </a:lnTo>
                <a:lnTo>
                  <a:pt x="473697" y="81305"/>
                </a:lnTo>
                <a:lnTo>
                  <a:pt x="409295" y="22364"/>
                </a:lnTo>
                <a:lnTo>
                  <a:pt x="305181" y="0"/>
                </a:lnTo>
                <a:close/>
              </a:path>
            </a:pathLst>
          </a:custGeom>
          <a:solidFill>
            <a:srgbClr val="FFFFFF"/>
          </a:solidFill>
        </p:spPr>
        <p:txBody>
          <a:bodyPr wrap="square" lIns="0" tIns="0" rIns="0" bIns="0" rtlCol="0"/>
          <a:lstStyle/>
          <a:p>
            <a:endParaRPr/>
          </a:p>
        </p:txBody>
      </p:sp>
      <p:sp>
        <p:nvSpPr>
          <p:cNvPr id="19" name="bg object 19"/>
          <p:cNvSpPr/>
          <p:nvPr/>
        </p:nvSpPr>
        <p:spPr>
          <a:xfrm>
            <a:off x="1760021" y="914883"/>
            <a:ext cx="66265" cy="88265"/>
          </a:xfrm>
          <a:custGeom>
            <a:avLst/>
            <a:gdLst/>
            <a:ahLst/>
            <a:cxnLst/>
            <a:rect l="l" t="t" r="r" b="b"/>
            <a:pathLst>
              <a:path w="52705" h="88265">
                <a:moveTo>
                  <a:pt x="31064" y="0"/>
                </a:moveTo>
                <a:lnTo>
                  <a:pt x="20408" y="0"/>
                </a:lnTo>
                <a:lnTo>
                  <a:pt x="14960" y="2070"/>
                </a:lnTo>
                <a:lnTo>
                  <a:pt x="6134" y="10363"/>
                </a:lnTo>
                <a:lnTo>
                  <a:pt x="3924" y="15328"/>
                </a:lnTo>
                <a:lnTo>
                  <a:pt x="3924" y="25145"/>
                </a:lnTo>
                <a:lnTo>
                  <a:pt x="5245" y="29171"/>
                </a:lnTo>
                <a:lnTo>
                  <a:pt x="10553" y="37236"/>
                </a:lnTo>
                <a:lnTo>
                  <a:pt x="16433" y="42964"/>
                </a:lnTo>
                <a:lnTo>
                  <a:pt x="30327" y="54279"/>
                </a:lnTo>
                <a:lnTo>
                  <a:pt x="33413" y="57188"/>
                </a:lnTo>
                <a:lnTo>
                  <a:pt x="36220" y="60972"/>
                </a:lnTo>
                <a:lnTo>
                  <a:pt x="36918" y="62864"/>
                </a:lnTo>
                <a:lnTo>
                  <a:pt x="36918" y="66840"/>
                </a:lnTo>
                <a:lnTo>
                  <a:pt x="35991" y="68681"/>
                </a:lnTo>
                <a:lnTo>
                  <a:pt x="32270" y="71856"/>
                </a:lnTo>
                <a:lnTo>
                  <a:pt x="29984" y="72643"/>
                </a:lnTo>
                <a:lnTo>
                  <a:pt x="22021" y="72643"/>
                </a:lnTo>
                <a:lnTo>
                  <a:pt x="17386" y="68960"/>
                </a:lnTo>
                <a:lnTo>
                  <a:pt x="13373" y="61569"/>
                </a:lnTo>
                <a:lnTo>
                  <a:pt x="0" y="69646"/>
                </a:lnTo>
                <a:lnTo>
                  <a:pt x="3149" y="75882"/>
                </a:lnTo>
                <a:lnTo>
                  <a:pt x="6921" y="80467"/>
                </a:lnTo>
                <a:lnTo>
                  <a:pt x="15760" y="86309"/>
                </a:lnTo>
                <a:lnTo>
                  <a:pt x="20942" y="87756"/>
                </a:lnTo>
                <a:lnTo>
                  <a:pt x="34518" y="87756"/>
                </a:lnTo>
                <a:lnTo>
                  <a:pt x="40690" y="85534"/>
                </a:lnTo>
                <a:lnTo>
                  <a:pt x="50177" y="76593"/>
                </a:lnTo>
                <a:lnTo>
                  <a:pt x="52539" y="70929"/>
                </a:lnTo>
                <a:lnTo>
                  <a:pt x="52539" y="60553"/>
                </a:lnTo>
                <a:lnTo>
                  <a:pt x="26136" y="29895"/>
                </a:lnTo>
                <a:lnTo>
                  <a:pt x="22250" y="26327"/>
                </a:lnTo>
                <a:lnTo>
                  <a:pt x="20015" y="23406"/>
                </a:lnTo>
                <a:lnTo>
                  <a:pt x="19545" y="22072"/>
                </a:lnTo>
                <a:lnTo>
                  <a:pt x="19545" y="19278"/>
                </a:lnTo>
                <a:lnTo>
                  <a:pt x="20205" y="18021"/>
                </a:lnTo>
                <a:lnTo>
                  <a:pt x="22860" y="15773"/>
                </a:lnTo>
                <a:lnTo>
                  <a:pt x="24561" y="15227"/>
                </a:lnTo>
                <a:lnTo>
                  <a:pt x="30937" y="15227"/>
                </a:lnTo>
                <a:lnTo>
                  <a:pt x="35153" y="18097"/>
                </a:lnTo>
                <a:lnTo>
                  <a:pt x="39281" y="23850"/>
                </a:lnTo>
                <a:lnTo>
                  <a:pt x="51066" y="13461"/>
                </a:lnTo>
                <a:lnTo>
                  <a:pt x="46672" y="8343"/>
                </a:lnTo>
                <a:lnTo>
                  <a:pt x="42583" y="4825"/>
                </a:lnTo>
                <a:lnTo>
                  <a:pt x="35039" y="965"/>
                </a:lnTo>
                <a:lnTo>
                  <a:pt x="31064" y="0"/>
                </a:lnTo>
                <a:close/>
              </a:path>
            </a:pathLst>
          </a:custGeom>
          <a:solidFill>
            <a:srgbClr val="FFFFFF"/>
          </a:solidFill>
        </p:spPr>
        <p:txBody>
          <a:bodyPr wrap="square" lIns="0" tIns="0" rIns="0" bIns="0" rtlCol="0"/>
          <a:lstStyle/>
          <a:p>
            <a:endParaRPr/>
          </a:p>
        </p:txBody>
      </p:sp>
      <p:sp>
        <p:nvSpPr>
          <p:cNvPr id="20" name="bg object 20"/>
          <p:cNvSpPr/>
          <p:nvPr/>
        </p:nvSpPr>
        <p:spPr>
          <a:xfrm>
            <a:off x="1902243" y="916990"/>
            <a:ext cx="19959" cy="83820"/>
          </a:xfrm>
          <a:custGeom>
            <a:avLst/>
            <a:gdLst/>
            <a:ahLst/>
            <a:cxnLst/>
            <a:rect l="l" t="t" r="r" b="b"/>
            <a:pathLst>
              <a:path w="15875" h="83819">
                <a:moveTo>
                  <a:pt x="15786" y="0"/>
                </a:moveTo>
                <a:lnTo>
                  <a:pt x="0" y="0"/>
                </a:lnTo>
                <a:lnTo>
                  <a:pt x="0" y="83553"/>
                </a:lnTo>
                <a:lnTo>
                  <a:pt x="15786" y="83553"/>
                </a:lnTo>
                <a:lnTo>
                  <a:pt x="15786"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3" cstate="print"/>
          <a:stretch>
            <a:fillRect/>
          </a:stretch>
        </p:blipFill>
        <p:spPr>
          <a:xfrm>
            <a:off x="2003156" y="916991"/>
            <a:ext cx="84132" cy="83553"/>
          </a:xfrm>
          <a:prstGeom prst="rect">
            <a:avLst/>
          </a:prstGeom>
        </p:spPr>
      </p:pic>
      <p:pic>
        <p:nvPicPr>
          <p:cNvPr id="22" name="bg object 22"/>
          <p:cNvPicPr/>
          <p:nvPr/>
        </p:nvPicPr>
        <p:blipFill>
          <a:blip r:embed="rId4" cstate="print"/>
          <a:stretch>
            <a:fillRect/>
          </a:stretch>
        </p:blipFill>
        <p:spPr>
          <a:xfrm>
            <a:off x="2165081" y="914883"/>
            <a:ext cx="109201" cy="87757"/>
          </a:xfrm>
          <a:prstGeom prst="rect">
            <a:avLst/>
          </a:prstGeom>
        </p:spPr>
      </p:pic>
      <p:pic>
        <p:nvPicPr>
          <p:cNvPr id="23" name="bg object 23"/>
          <p:cNvPicPr/>
          <p:nvPr/>
        </p:nvPicPr>
        <p:blipFill>
          <a:blip r:embed="rId5" cstate="print"/>
          <a:stretch>
            <a:fillRect/>
          </a:stretch>
        </p:blipFill>
        <p:spPr>
          <a:xfrm>
            <a:off x="2342670" y="916991"/>
            <a:ext cx="101201" cy="83553"/>
          </a:xfrm>
          <a:prstGeom prst="rect">
            <a:avLst/>
          </a:prstGeom>
        </p:spPr>
      </p:pic>
      <p:sp>
        <p:nvSpPr>
          <p:cNvPr id="24" name="bg object 24"/>
          <p:cNvSpPr/>
          <p:nvPr/>
        </p:nvSpPr>
        <p:spPr>
          <a:xfrm>
            <a:off x="2517769" y="916990"/>
            <a:ext cx="63071" cy="83820"/>
          </a:xfrm>
          <a:custGeom>
            <a:avLst/>
            <a:gdLst/>
            <a:ahLst/>
            <a:cxnLst/>
            <a:rect l="l" t="t" r="r" b="b"/>
            <a:pathLst>
              <a:path w="50164" h="83819">
                <a:moveTo>
                  <a:pt x="25996" y="0"/>
                </a:moveTo>
                <a:lnTo>
                  <a:pt x="0" y="0"/>
                </a:lnTo>
                <a:lnTo>
                  <a:pt x="0" y="83553"/>
                </a:lnTo>
                <a:lnTo>
                  <a:pt x="15900" y="83553"/>
                </a:lnTo>
                <a:lnTo>
                  <a:pt x="15900" y="48171"/>
                </a:lnTo>
                <a:lnTo>
                  <a:pt x="24003" y="48171"/>
                </a:lnTo>
                <a:lnTo>
                  <a:pt x="48834" y="32664"/>
                </a:lnTo>
                <a:lnTo>
                  <a:pt x="15900" y="32664"/>
                </a:lnTo>
                <a:lnTo>
                  <a:pt x="15900" y="15506"/>
                </a:lnTo>
                <a:lnTo>
                  <a:pt x="48741" y="15506"/>
                </a:lnTo>
                <a:lnTo>
                  <a:pt x="48475" y="14478"/>
                </a:lnTo>
                <a:lnTo>
                  <a:pt x="43815" y="6934"/>
                </a:lnTo>
                <a:lnTo>
                  <a:pt x="40640" y="4216"/>
                </a:lnTo>
                <a:lnTo>
                  <a:pt x="32575" y="850"/>
                </a:lnTo>
                <a:lnTo>
                  <a:pt x="25996" y="0"/>
                </a:lnTo>
                <a:close/>
              </a:path>
              <a:path w="50164" h="83819">
                <a:moveTo>
                  <a:pt x="48741" y="15506"/>
                </a:moveTo>
                <a:lnTo>
                  <a:pt x="25311" y="15506"/>
                </a:lnTo>
                <a:lnTo>
                  <a:pt x="28676" y="16052"/>
                </a:lnTo>
                <a:lnTo>
                  <a:pt x="30492" y="17157"/>
                </a:lnTo>
                <a:lnTo>
                  <a:pt x="32994" y="18643"/>
                </a:lnTo>
                <a:lnTo>
                  <a:pt x="34251" y="20993"/>
                </a:lnTo>
                <a:lnTo>
                  <a:pt x="34251" y="26085"/>
                </a:lnTo>
                <a:lnTo>
                  <a:pt x="24930" y="32664"/>
                </a:lnTo>
                <a:lnTo>
                  <a:pt x="48834" y="32664"/>
                </a:lnTo>
                <a:lnTo>
                  <a:pt x="49576" y="30302"/>
                </a:lnTo>
                <a:lnTo>
                  <a:pt x="49552" y="18643"/>
                </a:lnTo>
                <a:lnTo>
                  <a:pt x="48741" y="15506"/>
                </a:lnTo>
                <a:close/>
              </a:path>
            </a:pathLst>
          </a:custGeom>
          <a:solidFill>
            <a:srgbClr val="FFFFFF"/>
          </a:solidFill>
        </p:spPr>
        <p:txBody>
          <a:bodyPr wrap="square" lIns="0" tIns="0" rIns="0" bIns="0" rtlCol="0"/>
          <a:lstStyle/>
          <a:p>
            <a:endParaRPr/>
          </a:p>
        </p:txBody>
      </p:sp>
      <p:pic>
        <p:nvPicPr>
          <p:cNvPr id="25" name="bg object 25"/>
          <p:cNvPicPr/>
          <p:nvPr/>
        </p:nvPicPr>
        <p:blipFill>
          <a:blip r:embed="rId6" cstate="print"/>
          <a:stretch>
            <a:fillRect/>
          </a:stretch>
        </p:blipFill>
        <p:spPr>
          <a:xfrm>
            <a:off x="2653050" y="914883"/>
            <a:ext cx="109180" cy="87769"/>
          </a:xfrm>
          <a:prstGeom prst="rect">
            <a:avLst/>
          </a:prstGeom>
        </p:spPr>
      </p:pic>
      <p:sp>
        <p:nvSpPr>
          <p:cNvPr id="26" name="bg object 26"/>
          <p:cNvSpPr/>
          <p:nvPr/>
        </p:nvSpPr>
        <p:spPr>
          <a:xfrm>
            <a:off x="2840966" y="916990"/>
            <a:ext cx="67861" cy="83820"/>
          </a:xfrm>
          <a:custGeom>
            <a:avLst/>
            <a:gdLst/>
            <a:ahLst/>
            <a:cxnLst/>
            <a:rect l="l" t="t" r="r" b="b"/>
            <a:pathLst>
              <a:path w="53975" h="83819">
                <a:moveTo>
                  <a:pt x="26073" y="0"/>
                </a:moveTo>
                <a:lnTo>
                  <a:pt x="0" y="0"/>
                </a:lnTo>
                <a:lnTo>
                  <a:pt x="0" y="83553"/>
                </a:lnTo>
                <a:lnTo>
                  <a:pt x="15900" y="83553"/>
                </a:lnTo>
                <a:lnTo>
                  <a:pt x="15900" y="48171"/>
                </a:lnTo>
                <a:lnTo>
                  <a:pt x="34684" y="48171"/>
                </a:lnTo>
                <a:lnTo>
                  <a:pt x="33743" y="46405"/>
                </a:lnTo>
                <a:lnTo>
                  <a:pt x="39039" y="44513"/>
                </a:lnTo>
                <a:lnTo>
                  <a:pt x="43002" y="41719"/>
                </a:lnTo>
                <a:lnTo>
                  <a:pt x="48272" y="34340"/>
                </a:lnTo>
                <a:lnTo>
                  <a:pt x="48749" y="32664"/>
                </a:lnTo>
                <a:lnTo>
                  <a:pt x="15900" y="32664"/>
                </a:lnTo>
                <a:lnTo>
                  <a:pt x="15900" y="15506"/>
                </a:lnTo>
                <a:lnTo>
                  <a:pt x="48661" y="15506"/>
                </a:lnTo>
                <a:lnTo>
                  <a:pt x="48399" y="14503"/>
                </a:lnTo>
                <a:lnTo>
                  <a:pt x="43624" y="6858"/>
                </a:lnTo>
                <a:lnTo>
                  <a:pt x="40474" y="4114"/>
                </a:lnTo>
                <a:lnTo>
                  <a:pt x="32651" y="825"/>
                </a:lnTo>
                <a:lnTo>
                  <a:pt x="26073" y="0"/>
                </a:lnTo>
                <a:close/>
              </a:path>
              <a:path w="53975" h="83819">
                <a:moveTo>
                  <a:pt x="34684" y="48171"/>
                </a:moveTo>
                <a:lnTo>
                  <a:pt x="17360" y="48171"/>
                </a:lnTo>
                <a:lnTo>
                  <a:pt x="36144" y="83553"/>
                </a:lnTo>
                <a:lnTo>
                  <a:pt x="53530" y="83553"/>
                </a:lnTo>
                <a:lnTo>
                  <a:pt x="34684" y="48171"/>
                </a:lnTo>
                <a:close/>
              </a:path>
              <a:path w="53975" h="83819">
                <a:moveTo>
                  <a:pt x="48661" y="15506"/>
                </a:moveTo>
                <a:lnTo>
                  <a:pt x="24485" y="15506"/>
                </a:lnTo>
                <a:lnTo>
                  <a:pt x="27393" y="15798"/>
                </a:lnTo>
                <a:lnTo>
                  <a:pt x="30568" y="16979"/>
                </a:lnTo>
                <a:lnTo>
                  <a:pt x="31826" y="17945"/>
                </a:lnTo>
                <a:lnTo>
                  <a:pt x="33718" y="20650"/>
                </a:lnTo>
                <a:lnTo>
                  <a:pt x="34188" y="22237"/>
                </a:lnTo>
                <a:lnTo>
                  <a:pt x="34188" y="27139"/>
                </a:lnTo>
                <a:lnTo>
                  <a:pt x="33235" y="29337"/>
                </a:lnTo>
                <a:lnTo>
                  <a:pt x="29425" y="32004"/>
                </a:lnTo>
                <a:lnTo>
                  <a:pt x="25946" y="32664"/>
                </a:lnTo>
                <a:lnTo>
                  <a:pt x="48749" y="32664"/>
                </a:lnTo>
                <a:lnTo>
                  <a:pt x="49580" y="29743"/>
                </a:lnTo>
                <a:lnTo>
                  <a:pt x="49580" y="19024"/>
                </a:lnTo>
                <a:lnTo>
                  <a:pt x="48661" y="15506"/>
                </a:lnTo>
                <a:close/>
              </a:path>
            </a:pathLst>
          </a:custGeom>
          <a:solidFill>
            <a:srgbClr val="FFFFFF"/>
          </a:solidFill>
        </p:spPr>
        <p:txBody>
          <a:bodyPr wrap="square" lIns="0" tIns="0" rIns="0" bIns="0" rtlCol="0"/>
          <a:lstStyle/>
          <a:p>
            <a:endParaRPr/>
          </a:p>
        </p:txBody>
      </p:sp>
      <p:sp>
        <p:nvSpPr>
          <p:cNvPr id="27" name="bg object 27"/>
          <p:cNvSpPr/>
          <p:nvPr/>
        </p:nvSpPr>
        <p:spPr>
          <a:xfrm>
            <a:off x="2983027" y="916990"/>
            <a:ext cx="57483" cy="83820"/>
          </a:xfrm>
          <a:custGeom>
            <a:avLst/>
            <a:gdLst/>
            <a:ahLst/>
            <a:cxnLst/>
            <a:rect l="l" t="t" r="r" b="b"/>
            <a:pathLst>
              <a:path w="45719" h="83819">
                <a:moveTo>
                  <a:pt x="45618" y="0"/>
                </a:moveTo>
                <a:lnTo>
                  <a:pt x="0" y="0"/>
                </a:lnTo>
                <a:lnTo>
                  <a:pt x="0" y="83553"/>
                </a:lnTo>
                <a:lnTo>
                  <a:pt x="45618" y="83553"/>
                </a:lnTo>
                <a:lnTo>
                  <a:pt x="45618" y="67932"/>
                </a:lnTo>
                <a:lnTo>
                  <a:pt x="15786" y="67932"/>
                </a:lnTo>
                <a:lnTo>
                  <a:pt x="15786" y="45948"/>
                </a:lnTo>
                <a:lnTo>
                  <a:pt x="45618" y="45948"/>
                </a:lnTo>
                <a:lnTo>
                  <a:pt x="45618" y="30670"/>
                </a:lnTo>
                <a:lnTo>
                  <a:pt x="15786" y="30670"/>
                </a:lnTo>
                <a:lnTo>
                  <a:pt x="15786" y="15557"/>
                </a:lnTo>
                <a:lnTo>
                  <a:pt x="45618" y="15557"/>
                </a:lnTo>
                <a:lnTo>
                  <a:pt x="45618" y="0"/>
                </a:lnTo>
                <a:close/>
              </a:path>
            </a:pathLst>
          </a:custGeom>
          <a:solidFill>
            <a:srgbClr val="FFFFFF"/>
          </a:solidFill>
        </p:spPr>
        <p:txBody>
          <a:bodyPr wrap="square" lIns="0" tIns="0" rIns="0" bIns="0" rtlCol="0"/>
          <a:lstStyle/>
          <a:p>
            <a:endParaRPr/>
          </a:p>
        </p:txBody>
      </p:sp>
      <p:sp>
        <p:nvSpPr>
          <p:cNvPr id="28" name="bg object 28"/>
          <p:cNvSpPr/>
          <p:nvPr/>
        </p:nvSpPr>
        <p:spPr>
          <a:xfrm>
            <a:off x="3208087" y="914882"/>
            <a:ext cx="73449" cy="85725"/>
          </a:xfrm>
          <a:custGeom>
            <a:avLst/>
            <a:gdLst/>
            <a:ahLst/>
            <a:cxnLst/>
            <a:rect l="l" t="t" r="r" b="b"/>
            <a:pathLst>
              <a:path w="58419" h="85725">
                <a:moveTo>
                  <a:pt x="36029" y="0"/>
                </a:moveTo>
                <a:lnTo>
                  <a:pt x="22745" y="0"/>
                </a:lnTo>
                <a:lnTo>
                  <a:pt x="16014" y="2590"/>
                </a:lnTo>
                <a:lnTo>
                  <a:pt x="5524" y="12928"/>
                </a:lnTo>
                <a:lnTo>
                  <a:pt x="2692" y="20015"/>
                </a:lnTo>
                <a:lnTo>
                  <a:pt x="2273" y="29032"/>
                </a:lnTo>
                <a:lnTo>
                  <a:pt x="17780" y="29032"/>
                </a:lnTo>
                <a:lnTo>
                  <a:pt x="17932" y="24676"/>
                </a:lnTo>
                <a:lnTo>
                  <a:pt x="19138" y="21234"/>
                </a:lnTo>
                <a:lnTo>
                  <a:pt x="23685" y="16154"/>
                </a:lnTo>
                <a:lnTo>
                  <a:pt x="26530" y="14884"/>
                </a:lnTo>
                <a:lnTo>
                  <a:pt x="33312" y="14884"/>
                </a:lnTo>
                <a:lnTo>
                  <a:pt x="36055" y="15938"/>
                </a:lnTo>
                <a:lnTo>
                  <a:pt x="40335" y="20142"/>
                </a:lnTo>
                <a:lnTo>
                  <a:pt x="41414" y="22809"/>
                </a:lnTo>
                <a:lnTo>
                  <a:pt x="41414" y="29121"/>
                </a:lnTo>
                <a:lnTo>
                  <a:pt x="40373" y="32600"/>
                </a:lnTo>
                <a:lnTo>
                  <a:pt x="36245" y="40284"/>
                </a:lnTo>
                <a:lnTo>
                  <a:pt x="32092" y="45364"/>
                </a:lnTo>
                <a:lnTo>
                  <a:pt x="0" y="78054"/>
                </a:lnTo>
                <a:lnTo>
                  <a:pt x="0" y="85661"/>
                </a:lnTo>
                <a:lnTo>
                  <a:pt x="57886" y="85661"/>
                </a:lnTo>
                <a:lnTo>
                  <a:pt x="57886" y="70954"/>
                </a:lnTo>
                <a:lnTo>
                  <a:pt x="28105" y="70954"/>
                </a:lnTo>
                <a:lnTo>
                  <a:pt x="42666" y="55413"/>
                </a:lnTo>
                <a:lnTo>
                  <a:pt x="57200" y="29730"/>
                </a:lnTo>
                <a:lnTo>
                  <a:pt x="57200" y="20612"/>
                </a:lnTo>
                <a:lnTo>
                  <a:pt x="56032" y="16509"/>
                </a:lnTo>
                <a:lnTo>
                  <a:pt x="51384" y="8445"/>
                </a:lnTo>
                <a:lnTo>
                  <a:pt x="48272" y="5359"/>
                </a:lnTo>
                <a:lnTo>
                  <a:pt x="40513" y="1079"/>
                </a:lnTo>
                <a:lnTo>
                  <a:pt x="36029" y="0"/>
                </a:lnTo>
                <a:close/>
              </a:path>
            </a:pathLst>
          </a:custGeom>
          <a:solidFill>
            <a:srgbClr val="FFFFFF"/>
          </a:solidFill>
        </p:spPr>
        <p:txBody>
          <a:bodyPr wrap="square" lIns="0" tIns="0" rIns="0" bIns="0" rtlCol="0"/>
          <a:lstStyle/>
          <a:p>
            <a:endParaRPr/>
          </a:p>
        </p:txBody>
      </p:sp>
      <p:sp>
        <p:nvSpPr>
          <p:cNvPr id="29" name="bg object 29"/>
          <p:cNvSpPr/>
          <p:nvPr/>
        </p:nvSpPr>
        <p:spPr>
          <a:xfrm>
            <a:off x="3349446" y="914883"/>
            <a:ext cx="74248" cy="88265"/>
          </a:xfrm>
          <a:custGeom>
            <a:avLst/>
            <a:gdLst/>
            <a:ahLst/>
            <a:cxnLst/>
            <a:rect l="l" t="t" r="r" b="b"/>
            <a:pathLst>
              <a:path w="59055" h="88265">
                <a:moveTo>
                  <a:pt x="35178" y="0"/>
                </a:moveTo>
                <a:lnTo>
                  <a:pt x="19684" y="0"/>
                </a:lnTo>
                <a:lnTo>
                  <a:pt x="12357" y="3784"/>
                </a:lnTo>
                <a:lnTo>
                  <a:pt x="0" y="44704"/>
                </a:lnTo>
                <a:lnTo>
                  <a:pt x="226" y="52469"/>
                </a:lnTo>
                <a:lnTo>
                  <a:pt x="17970" y="86309"/>
                </a:lnTo>
                <a:lnTo>
                  <a:pt x="23253" y="87769"/>
                </a:lnTo>
                <a:lnTo>
                  <a:pt x="35826" y="87769"/>
                </a:lnTo>
                <a:lnTo>
                  <a:pt x="41051" y="86309"/>
                </a:lnTo>
                <a:lnTo>
                  <a:pt x="49288" y="80518"/>
                </a:lnTo>
                <a:lnTo>
                  <a:pt x="52565" y="75984"/>
                </a:lnTo>
                <a:lnTo>
                  <a:pt x="53750" y="72999"/>
                </a:lnTo>
                <a:lnTo>
                  <a:pt x="25450" y="72999"/>
                </a:lnTo>
                <a:lnTo>
                  <a:pt x="22186" y="70980"/>
                </a:lnTo>
                <a:lnTo>
                  <a:pt x="17157" y="62915"/>
                </a:lnTo>
                <a:lnTo>
                  <a:pt x="15900" y="55613"/>
                </a:lnTo>
                <a:lnTo>
                  <a:pt x="15972" y="36130"/>
                </a:lnTo>
                <a:lnTo>
                  <a:pt x="26758" y="15113"/>
                </a:lnTo>
                <a:lnTo>
                  <a:pt x="53859" y="15113"/>
                </a:lnTo>
                <a:lnTo>
                  <a:pt x="52666" y="12052"/>
                </a:lnTo>
                <a:lnTo>
                  <a:pt x="49250" y="7480"/>
                </a:lnTo>
                <a:lnTo>
                  <a:pt x="40436" y="1498"/>
                </a:lnTo>
                <a:lnTo>
                  <a:pt x="35178" y="0"/>
                </a:lnTo>
                <a:close/>
              </a:path>
              <a:path w="59055" h="88265">
                <a:moveTo>
                  <a:pt x="53859" y="15113"/>
                </a:moveTo>
                <a:lnTo>
                  <a:pt x="33375" y="15113"/>
                </a:lnTo>
                <a:lnTo>
                  <a:pt x="36588" y="17195"/>
                </a:lnTo>
                <a:lnTo>
                  <a:pt x="41528" y="25527"/>
                </a:lnTo>
                <a:lnTo>
                  <a:pt x="42773" y="33096"/>
                </a:lnTo>
                <a:lnTo>
                  <a:pt x="42648" y="55613"/>
                </a:lnTo>
                <a:lnTo>
                  <a:pt x="41389" y="62636"/>
                </a:lnTo>
                <a:lnTo>
                  <a:pt x="36360" y="71081"/>
                </a:lnTo>
                <a:lnTo>
                  <a:pt x="33299" y="72999"/>
                </a:lnTo>
                <a:lnTo>
                  <a:pt x="53750" y="72999"/>
                </a:lnTo>
                <a:lnTo>
                  <a:pt x="58673" y="43916"/>
                </a:lnTo>
                <a:lnTo>
                  <a:pt x="58447" y="36130"/>
                </a:lnTo>
                <a:lnTo>
                  <a:pt x="57770" y="29249"/>
                </a:lnTo>
                <a:lnTo>
                  <a:pt x="56643" y="23276"/>
                </a:lnTo>
                <a:lnTo>
                  <a:pt x="55067" y="18211"/>
                </a:lnTo>
                <a:lnTo>
                  <a:pt x="53859" y="15113"/>
                </a:lnTo>
                <a:close/>
              </a:path>
            </a:pathLst>
          </a:custGeom>
          <a:solidFill>
            <a:srgbClr val="FFFFFF"/>
          </a:solidFill>
        </p:spPr>
        <p:txBody>
          <a:bodyPr wrap="square" lIns="0" tIns="0" rIns="0" bIns="0" rtlCol="0"/>
          <a:lstStyle/>
          <a:p>
            <a:endParaRPr/>
          </a:p>
        </p:txBody>
      </p:sp>
      <p:sp>
        <p:nvSpPr>
          <p:cNvPr id="30" name="bg object 30"/>
          <p:cNvSpPr/>
          <p:nvPr/>
        </p:nvSpPr>
        <p:spPr>
          <a:xfrm>
            <a:off x="3488937" y="914882"/>
            <a:ext cx="73449" cy="85725"/>
          </a:xfrm>
          <a:custGeom>
            <a:avLst/>
            <a:gdLst/>
            <a:ahLst/>
            <a:cxnLst/>
            <a:rect l="l" t="t" r="r" b="b"/>
            <a:pathLst>
              <a:path w="58419" h="85725">
                <a:moveTo>
                  <a:pt x="36029" y="0"/>
                </a:moveTo>
                <a:lnTo>
                  <a:pt x="22733" y="0"/>
                </a:lnTo>
                <a:lnTo>
                  <a:pt x="16014" y="2590"/>
                </a:lnTo>
                <a:lnTo>
                  <a:pt x="5524" y="12928"/>
                </a:lnTo>
                <a:lnTo>
                  <a:pt x="2692" y="20015"/>
                </a:lnTo>
                <a:lnTo>
                  <a:pt x="2273" y="29032"/>
                </a:lnTo>
                <a:lnTo>
                  <a:pt x="17780" y="29032"/>
                </a:lnTo>
                <a:lnTo>
                  <a:pt x="17932" y="24676"/>
                </a:lnTo>
                <a:lnTo>
                  <a:pt x="19138" y="21234"/>
                </a:lnTo>
                <a:lnTo>
                  <a:pt x="23685" y="16154"/>
                </a:lnTo>
                <a:lnTo>
                  <a:pt x="26530" y="14884"/>
                </a:lnTo>
                <a:lnTo>
                  <a:pt x="33312" y="14884"/>
                </a:lnTo>
                <a:lnTo>
                  <a:pt x="36055" y="15938"/>
                </a:lnTo>
                <a:lnTo>
                  <a:pt x="40335" y="20142"/>
                </a:lnTo>
                <a:lnTo>
                  <a:pt x="41414" y="22809"/>
                </a:lnTo>
                <a:lnTo>
                  <a:pt x="41414" y="29121"/>
                </a:lnTo>
                <a:lnTo>
                  <a:pt x="40373" y="32600"/>
                </a:lnTo>
                <a:lnTo>
                  <a:pt x="36245" y="40284"/>
                </a:lnTo>
                <a:lnTo>
                  <a:pt x="32092" y="45364"/>
                </a:lnTo>
                <a:lnTo>
                  <a:pt x="0" y="78054"/>
                </a:lnTo>
                <a:lnTo>
                  <a:pt x="0" y="85661"/>
                </a:lnTo>
                <a:lnTo>
                  <a:pt x="57886" y="85661"/>
                </a:lnTo>
                <a:lnTo>
                  <a:pt x="57886" y="70954"/>
                </a:lnTo>
                <a:lnTo>
                  <a:pt x="28105" y="70954"/>
                </a:lnTo>
                <a:lnTo>
                  <a:pt x="42666" y="55413"/>
                </a:lnTo>
                <a:lnTo>
                  <a:pt x="57200" y="29730"/>
                </a:lnTo>
                <a:lnTo>
                  <a:pt x="57200" y="20612"/>
                </a:lnTo>
                <a:lnTo>
                  <a:pt x="56032" y="16509"/>
                </a:lnTo>
                <a:lnTo>
                  <a:pt x="51384" y="8445"/>
                </a:lnTo>
                <a:lnTo>
                  <a:pt x="48272" y="5359"/>
                </a:lnTo>
                <a:lnTo>
                  <a:pt x="40513" y="1079"/>
                </a:lnTo>
                <a:lnTo>
                  <a:pt x="36029" y="0"/>
                </a:lnTo>
                <a:close/>
              </a:path>
            </a:pathLst>
          </a:custGeom>
          <a:solidFill>
            <a:srgbClr val="FFFFFF"/>
          </a:solidFill>
        </p:spPr>
        <p:txBody>
          <a:bodyPr wrap="square" lIns="0" tIns="0" rIns="0" bIns="0" rtlCol="0"/>
          <a:lstStyle/>
          <a:p>
            <a:endParaRPr/>
          </a:p>
        </p:txBody>
      </p:sp>
      <p:sp>
        <p:nvSpPr>
          <p:cNvPr id="31" name="bg object 31"/>
          <p:cNvSpPr/>
          <p:nvPr/>
        </p:nvSpPr>
        <p:spPr>
          <a:xfrm>
            <a:off x="3630568" y="914896"/>
            <a:ext cx="72652" cy="88265"/>
          </a:xfrm>
          <a:custGeom>
            <a:avLst/>
            <a:gdLst/>
            <a:ahLst/>
            <a:cxnLst/>
            <a:rect l="l" t="t" r="r" b="b"/>
            <a:pathLst>
              <a:path w="57785" h="88265">
                <a:moveTo>
                  <a:pt x="35991" y="0"/>
                </a:moveTo>
                <a:lnTo>
                  <a:pt x="21450" y="0"/>
                </a:lnTo>
                <a:lnTo>
                  <a:pt x="15074" y="2603"/>
                </a:lnTo>
                <a:lnTo>
                  <a:pt x="6362" y="11582"/>
                </a:lnTo>
                <a:lnTo>
                  <a:pt x="4140" y="16548"/>
                </a:lnTo>
                <a:lnTo>
                  <a:pt x="3352" y="22720"/>
                </a:lnTo>
                <a:lnTo>
                  <a:pt x="18630" y="22720"/>
                </a:lnTo>
                <a:lnTo>
                  <a:pt x="19316" y="20523"/>
                </a:lnTo>
                <a:lnTo>
                  <a:pt x="20574" y="18732"/>
                </a:lnTo>
                <a:lnTo>
                  <a:pt x="24295" y="15963"/>
                </a:lnTo>
                <a:lnTo>
                  <a:pt x="26352" y="15278"/>
                </a:lnTo>
                <a:lnTo>
                  <a:pt x="31203" y="15278"/>
                </a:lnTo>
                <a:lnTo>
                  <a:pt x="33286" y="16027"/>
                </a:lnTo>
                <a:lnTo>
                  <a:pt x="36461" y="19011"/>
                </a:lnTo>
                <a:lnTo>
                  <a:pt x="37261" y="20904"/>
                </a:lnTo>
                <a:lnTo>
                  <a:pt x="37261" y="24917"/>
                </a:lnTo>
                <a:lnTo>
                  <a:pt x="22771" y="33566"/>
                </a:lnTo>
                <a:lnTo>
                  <a:pt x="22771" y="47205"/>
                </a:lnTo>
                <a:lnTo>
                  <a:pt x="28994" y="47282"/>
                </a:lnTo>
                <a:lnTo>
                  <a:pt x="33743" y="48628"/>
                </a:lnTo>
                <a:lnTo>
                  <a:pt x="40335" y="53847"/>
                </a:lnTo>
                <a:lnTo>
                  <a:pt x="41973" y="57048"/>
                </a:lnTo>
                <a:lnTo>
                  <a:pt x="41973" y="64287"/>
                </a:lnTo>
                <a:lnTo>
                  <a:pt x="40754" y="67195"/>
                </a:lnTo>
                <a:lnTo>
                  <a:pt x="35864" y="71970"/>
                </a:lnTo>
                <a:lnTo>
                  <a:pt x="32791" y="73164"/>
                </a:lnTo>
                <a:lnTo>
                  <a:pt x="25527" y="73164"/>
                </a:lnTo>
                <a:lnTo>
                  <a:pt x="22580" y="72110"/>
                </a:lnTo>
                <a:lnTo>
                  <a:pt x="17919" y="67906"/>
                </a:lnTo>
                <a:lnTo>
                  <a:pt x="16421" y="64693"/>
                </a:lnTo>
                <a:lnTo>
                  <a:pt x="15735" y="60375"/>
                </a:lnTo>
                <a:lnTo>
                  <a:pt x="0" y="60375"/>
                </a:lnTo>
                <a:lnTo>
                  <a:pt x="495" y="68821"/>
                </a:lnTo>
                <a:lnTo>
                  <a:pt x="3289" y="75501"/>
                </a:lnTo>
                <a:lnTo>
                  <a:pt x="13512" y="85305"/>
                </a:lnTo>
                <a:lnTo>
                  <a:pt x="20129" y="87756"/>
                </a:lnTo>
                <a:lnTo>
                  <a:pt x="36791" y="87756"/>
                </a:lnTo>
                <a:lnTo>
                  <a:pt x="43827" y="85153"/>
                </a:lnTo>
                <a:lnTo>
                  <a:pt x="54889" y="74739"/>
                </a:lnTo>
                <a:lnTo>
                  <a:pt x="57658" y="68389"/>
                </a:lnTo>
                <a:lnTo>
                  <a:pt x="57658" y="55778"/>
                </a:lnTo>
                <a:lnTo>
                  <a:pt x="56222" y="51333"/>
                </a:lnTo>
                <a:lnTo>
                  <a:pt x="50507" y="43802"/>
                </a:lnTo>
                <a:lnTo>
                  <a:pt x="46532" y="41160"/>
                </a:lnTo>
                <a:lnTo>
                  <a:pt x="41465" y="39649"/>
                </a:lnTo>
                <a:lnTo>
                  <a:pt x="45326" y="37757"/>
                </a:lnTo>
                <a:lnTo>
                  <a:pt x="48272" y="35267"/>
                </a:lnTo>
                <a:lnTo>
                  <a:pt x="52324" y="29133"/>
                </a:lnTo>
                <a:lnTo>
                  <a:pt x="53340" y="25755"/>
                </a:lnTo>
                <a:lnTo>
                  <a:pt x="53340" y="16052"/>
                </a:lnTo>
                <a:lnTo>
                  <a:pt x="51015" y="10883"/>
                </a:lnTo>
                <a:lnTo>
                  <a:pt x="41744" y="2171"/>
                </a:lnTo>
                <a:lnTo>
                  <a:pt x="35991" y="0"/>
                </a:lnTo>
                <a:close/>
              </a:path>
            </a:pathLst>
          </a:custGeom>
          <a:solidFill>
            <a:srgbClr val="FFFFFF"/>
          </a:solidFill>
        </p:spPr>
        <p:txBody>
          <a:bodyPr wrap="square" lIns="0" tIns="0" rIns="0" bIns="0" rtlCol="0"/>
          <a:lstStyle/>
          <a:p>
            <a:endParaRPr/>
          </a:p>
        </p:txBody>
      </p:sp>
      <p:pic>
        <p:nvPicPr>
          <p:cNvPr id="32" name="bg object 32"/>
          <p:cNvPicPr/>
          <p:nvPr/>
        </p:nvPicPr>
        <p:blipFill>
          <a:blip r:embed="rId7" cstate="print"/>
          <a:stretch>
            <a:fillRect/>
          </a:stretch>
        </p:blipFill>
        <p:spPr>
          <a:xfrm>
            <a:off x="1506851" y="416649"/>
            <a:ext cx="419517" cy="163677"/>
          </a:xfrm>
          <a:prstGeom prst="rect">
            <a:avLst/>
          </a:prstGeom>
        </p:spPr>
      </p:pic>
      <p:pic>
        <p:nvPicPr>
          <p:cNvPr id="33" name="bg object 33"/>
          <p:cNvPicPr/>
          <p:nvPr/>
        </p:nvPicPr>
        <p:blipFill>
          <a:blip r:embed="rId8" cstate="print"/>
          <a:stretch>
            <a:fillRect/>
          </a:stretch>
        </p:blipFill>
        <p:spPr>
          <a:xfrm>
            <a:off x="1738560" y="646278"/>
            <a:ext cx="237195" cy="160185"/>
          </a:xfrm>
          <a:prstGeom prst="rect">
            <a:avLst/>
          </a:prstGeom>
        </p:spPr>
      </p:pic>
      <p:pic>
        <p:nvPicPr>
          <p:cNvPr id="34" name="bg object 34"/>
          <p:cNvPicPr/>
          <p:nvPr/>
        </p:nvPicPr>
        <p:blipFill>
          <a:blip r:embed="rId9" cstate="print"/>
          <a:stretch>
            <a:fillRect/>
          </a:stretch>
        </p:blipFill>
        <p:spPr>
          <a:xfrm>
            <a:off x="2022540" y="422085"/>
            <a:ext cx="1947094" cy="425145"/>
          </a:xfrm>
          <a:prstGeom prst="rect">
            <a:avLst/>
          </a:prstGeom>
        </p:spPr>
      </p:pic>
      <p:sp>
        <p:nvSpPr>
          <p:cNvPr id="2" name="Holder 2"/>
          <p:cNvSpPr>
            <a:spLocks noGrp="1"/>
          </p:cNvSpPr>
          <p:nvPr>
            <p:ph type="ctrTitle"/>
          </p:nvPr>
        </p:nvSpPr>
        <p:spPr>
          <a:xfrm>
            <a:off x="436652" y="1660575"/>
            <a:ext cx="8459519" cy="307777"/>
          </a:xfrm>
          <a:prstGeom prst="rect">
            <a:avLst/>
          </a:prstGeom>
        </p:spPr>
        <p:txBody>
          <a:bodyPr wrap="square" lIns="0" tIns="0" rIns="0" bIns="0">
            <a:spAutoFit/>
          </a:bodyPr>
          <a:lstStyle>
            <a:lvl1pPr>
              <a:defRPr sz="2000" b="0" i="0">
                <a:solidFill>
                  <a:srgbClr val="414042"/>
                </a:solidFill>
                <a:latin typeface="Verdana"/>
                <a:cs typeface="Verdana"/>
              </a:defRPr>
            </a:lvl1pPr>
          </a:lstStyle>
          <a:p>
            <a:endParaRPr/>
          </a:p>
        </p:txBody>
      </p:sp>
      <p:sp>
        <p:nvSpPr>
          <p:cNvPr id="3" name="Holder 3"/>
          <p:cNvSpPr>
            <a:spLocks noGrp="1"/>
          </p:cNvSpPr>
          <p:nvPr>
            <p:ph type="subTitle" idx="4"/>
          </p:nvPr>
        </p:nvSpPr>
        <p:spPr>
          <a:xfrm>
            <a:off x="2016681" y="4235196"/>
            <a:ext cx="941117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extLst>
    <p:ext uri="{DCECCB84-F9BA-43D5-87BE-67443E8EF086}">
      <p15:sldGuideLst xmlns:p15="http://schemas.microsoft.com/office/powerpoint/2012/main">
        <p15:guide id="1" orient="horz" pos="2382" userDrawn="1">
          <p15:clr>
            <a:srgbClr val="FBAE40"/>
          </p15:clr>
        </p15:guide>
        <p15:guide id="2" pos="423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14042"/>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7" name="bg object 17"/>
          <p:cNvPicPr/>
          <p:nvPr/>
        </p:nvPicPr>
        <p:blipFill>
          <a:blip r:embed="rId2" cstate="print"/>
          <a:stretch>
            <a:fillRect/>
          </a:stretch>
        </p:blipFill>
        <p:spPr>
          <a:xfrm>
            <a:off x="0" y="5500663"/>
            <a:ext cx="2939862" cy="2059343"/>
          </a:xfrm>
          <a:prstGeom prst="rect">
            <a:avLst/>
          </a:prstGeom>
        </p:spPr>
      </p:pic>
      <p:pic>
        <p:nvPicPr>
          <p:cNvPr id="18" name="bg object 18"/>
          <p:cNvPicPr/>
          <p:nvPr/>
        </p:nvPicPr>
        <p:blipFill>
          <a:blip r:embed="rId3" cstate="print"/>
          <a:stretch>
            <a:fillRect/>
          </a:stretch>
        </p:blipFill>
        <p:spPr>
          <a:xfrm>
            <a:off x="3149630" y="6074105"/>
            <a:ext cx="2866203" cy="1485900"/>
          </a:xfrm>
          <a:prstGeom prst="rect">
            <a:avLst/>
          </a:prstGeom>
        </p:spPr>
      </p:pic>
      <p:sp>
        <p:nvSpPr>
          <p:cNvPr id="2" name="Holder 2"/>
          <p:cNvSpPr>
            <a:spLocks noGrp="1"/>
          </p:cNvSpPr>
          <p:nvPr>
            <p:ph type="title"/>
          </p:nvPr>
        </p:nvSpPr>
        <p:spPr/>
        <p:txBody>
          <a:bodyPr lIns="0" tIns="0" rIns="0" bIns="0"/>
          <a:lstStyle>
            <a:lvl1pPr>
              <a:defRPr sz="2000" b="0" i="0">
                <a:solidFill>
                  <a:srgbClr val="414042"/>
                </a:solidFill>
                <a:latin typeface="Verdana"/>
                <a:cs typeface="Verdana"/>
              </a:defRPr>
            </a:lvl1pPr>
          </a:lstStyle>
          <a:p>
            <a:endParaRPr/>
          </a:p>
        </p:txBody>
      </p:sp>
      <p:sp>
        <p:nvSpPr>
          <p:cNvPr id="3" name="Holder 3"/>
          <p:cNvSpPr>
            <a:spLocks noGrp="1"/>
          </p:cNvSpPr>
          <p:nvPr>
            <p:ph sz="half" idx="2"/>
          </p:nvPr>
        </p:nvSpPr>
        <p:spPr>
          <a:xfrm>
            <a:off x="672228" y="1739456"/>
            <a:ext cx="584837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923938" y="1739456"/>
            <a:ext cx="584837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extLst>
    <p:ext uri="{DCECCB84-F9BA-43D5-87BE-67443E8EF086}">
      <p15:sldGuideLst xmlns:p15="http://schemas.microsoft.com/office/powerpoint/2012/main">
        <p15:guide id="1" orient="horz" pos="2382" userDrawn="1">
          <p15:clr>
            <a:srgbClr val="FBAE40"/>
          </p15:clr>
        </p15:guide>
        <p15:guide id="2" pos="42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14042"/>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6651" y="298539"/>
            <a:ext cx="5143892" cy="307777"/>
          </a:xfrm>
          <a:prstGeom prst="rect">
            <a:avLst/>
          </a:prstGeom>
        </p:spPr>
        <p:txBody>
          <a:bodyPr wrap="square" lIns="0" tIns="0" rIns="0" bIns="0">
            <a:spAutoFit/>
          </a:bodyPr>
          <a:lstStyle>
            <a:lvl1pPr>
              <a:defRPr sz="2000" b="0" i="0">
                <a:solidFill>
                  <a:srgbClr val="414042"/>
                </a:solidFill>
                <a:latin typeface="Verdana"/>
                <a:cs typeface="Verdana"/>
              </a:defRPr>
            </a:lvl1pPr>
          </a:lstStyle>
          <a:p>
            <a:endParaRPr/>
          </a:p>
        </p:txBody>
      </p:sp>
      <p:sp>
        <p:nvSpPr>
          <p:cNvPr id="3" name="Holder 3"/>
          <p:cNvSpPr>
            <a:spLocks noGrp="1"/>
          </p:cNvSpPr>
          <p:nvPr>
            <p:ph type="body" idx="1"/>
          </p:nvPr>
        </p:nvSpPr>
        <p:spPr>
          <a:xfrm>
            <a:off x="672227" y="1739456"/>
            <a:ext cx="1210008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571143" y="7033450"/>
            <a:ext cx="430225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72227" y="7033450"/>
            <a:ext cx="309224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a:xfrm>
            <a:off x="9680067" y="7033450"/>
            <a:ext cx="309224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apscartagena2024.com/"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isapsplasticsurgeons" TargetMode="Externa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hyperlink" Target="https://www.linkedin.com/company/isapsplasticsurgeons" TargetMode="External"/><Relationship Id="rId5" Type="http://schemas.openxmlformats.org/officeDocument/2006/relationships/hyperlink" Target="https://www.instagram.com/isapsplasticsurgeons/" TargetMode="External"/><Relationship Id="rId4" Type="http://schemas.openxmlformats.org/officeDocument/2006/relationships/hyperlink" Target="https://www.twitter.com/isapsoffici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hyperlink" Target="https://www.isaps.org/media/kp1fyohp/cover-images.zip"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gif"/><Relationship Id="rId3" Type="http://schemas.openxmlformats.org/officeDocument/2006/relationships/image" Target="../media/image18.png"/><Relationship Id="rId7" Type="http://schemas.openxmlformats.org/officeDocument/2006/relationships/image" Target="../media/image20.jpeg"/><Relationship Id="rId12" Type="http://schemas.openxmlformats.org/officeDocument/2006/relationships/hyperlink" Target="https://www.isaps.org/media/2w1je1kg/gif.z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hyperlink" Target="https://www.isaps.org/media/lgaj0as5/photo-frames.zip" TargetMode="External"/><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22.png"/><Relationship Id="rId14" Type="http://schemas.openxmlformats.org/officeDocument/2006/relationships/image" Target="../media/image26.gif"/></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microsoft.com/office/2007/relationships/hdphoto" Target="../media/hdphoto1.wdp"/><Relationship Id="rId7"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hyperlink" Target="https://www.isaps.org/media/r43jbxwd/group-chat.zip" TargetMode="External"/><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hyperlink" Target="https://www.isaps.org/media/1vkis1sr/8_isaps_cartagena_i-am-a-speaker.jpg?width=500" TargetMode="External"/><Relationship Id="rId2" Type="http://schemas.openxmlformats.org/officeDocument/2006/relationships/hyperlink" Target="https://www.isaps.org/media/du4jfk3n/8_isaps_cartagena_i-have-submitted-my-paper.jpg?width=500"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www.isaps.org/media/kp1fyohp/cover-image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Text, Himmel, Screenshot, Gebäude enthält.&#10;&#10;Automatisch generierte Beschreibung">
            <a:extLst>
              <a:ext uri="{FF2B5EF4-FFF2-40B4-BE49-F238E27FC236}">
                <a16:creationId xmlns:a16="http://schemas.microsoft.com/office/drawing/2014/main" id="{FB913E00-530C-85C6-2E8B-DD25F7619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
            <a:ext cx="13444538" cy="7562553"/>
          </a:xfrm>
          <a:prstGeom prst="rect">
            <a:avLst/>
          </a:prstGeom>
        </p:spPr>
      </p:pic>
      <p:sp>
        <p:nvSpPr>
          <p:cNvPr id="4" name="object 4"/>
          <p:cNvSpPr txBox="1"/>
          <p:nvPr/>
        </p:nvSpPr>
        <p:spPr>
          <a:xfrm>
            <a:off x="1722869" y="7034906"/>
            <a:ext cx="3081700" cy="197490"/>
          </a:xfrm>
          <a:prstGeom prst="rect">
            <a:avLst/>
          </a:prstGeom>
        </p:spPr>
        <p:txBody>
          <a:bodyPr vert="horz" wrap="square" lIns="0" tIns="12700" rIns="0" bIns="0" rtlCol="0">
            <a:spAutoFit/>
          </a:bodyPr>
          <a:lstStyle/>
          <a:p>
            <a:pPr marL="12700">
              <a:spcBef>
                <a:spcPts val="100"/>
              </a:spcBef>
            </a:pPr>
            <a:r>
              <a:rPr sz="1200" spc="-45" dirty="0">
                <a:solidFill>
                  <a:srgbClr val="FFFFFF"/>
                </a:solidFill>
                <a:latin typeface="Arial" panose="020B0604020202020204" pitchFamily="34" charset="0"/>
                <a:cs typeface="Arial" panose="020B0604020202020204" pitchFamily="34" charset="0"/>
                <a:hlinkClick r:id="rId3"/>
              </a:rPr>
              <a:t>www.</a:t>
            </a:r>
            <a:r>
              <a:rPr lang="de-DE" sz="1200" spc="-45" dirty="0">
                <a:solidFill>
                  <a:srgbClr val="FFFFFF"/>
                </a:solidFill>
                <a:latin typeface="Arial" panose="020B0604020202020204" pitchFamily="34" charset="0"/>
                <a:cs typeface="Arial" panose="020B0604020202020204" pitchFamily="34" charset="0"/>
                <a:hlinkClick r:id="rId3"/>
              </a:rPr>
              <a:t>isapscartagena2024.com</a:t>
            </a:r>
            <a:r>
              <a:rPr lang="de-DE" sz="1200" spc="-45" dirty="0">
                <a:solidFill>
                  <a:srgbClr val="FFFFFF"/>
                </a:solidFill>
                <a:latin typeface="Arial" panose="020B0604020202020204" pitchFamily="34" charset="0"/>
                <a:cs typeface="Arial" panose="020B0604020202020204" pitchFamily="34" charset="0"/>
              </a:rPr>
              <a:t> </a:t>
            </a:r>
            <a:endParaRPr sz="1200" dirty="0">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D2F586C4-9FDE-1EF1-5B7D-F6E1D85A68AF}"/>
              </a:ext>
            </a:extLst>
          </p:cNvPr>
          <p:cNvSpPr/>
          <p:nvPr/>
        </p:nvSpPr>
        <p:spPr>
          <a:xfrm>
            <a:off x="5807869" y="4238625"/>
            <a:ext cx="7086600" cy="1066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1CA848FA-C21A-107F-BEC0-3A62C6EE1CA6}"/>
              </a:ext>
            </a:extLst>
          </p:cNvPr>
          <p:cNvSpPr/>
          <p:nvPr/>
        </p:nvSpPr>
        <p:spPr>
          <a:xfrm>
            <a:off x="5350669" y="4162425"/>
            <a:ext cx="7620000" cy="1447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r"/>
            <a:r>
              <a:rPr lang="de-DE" sz="4400" b="1" dirty="0" err="1">
                <a:solidFill>
                  <a:sysClr val="windowText" lastClr="000000"/>
                </a:solidFill>
                <a:latin typeface="Arial" panose="020B0604020202020204" pitchFamily="34" charset="0"/>
                <a:cs typeface="Arial" panose="020B0604020202020204" pitchFamily="34" charset="0"/>
              </a:rPr>
              <a:t>How</a:t>
            </a:r>
            <a:r>
              <a:rPr lang="de-DE" sz="4400" b="1" dirty="0">
                <a:solidFill>
                  <a:sysClr val="windowText" lastClr="000000"/>
                </a:solidFill>
                <a:latin typeface="Arial" panose="020B0604020202020204" pitchFamily="34" charset="0"/>
                <a:cs typeface="Arial" panose="020B0604020202020204" pitchFamily="34" charset="0"/>
              </a:rPr>
              <a:t> </a:t>
            </a:r>
            <a:r>
              <a:rPr lang="de-DE" sz="4400" b="1" dirty="0" err="1">
                <a:solidFill>
                  <a:sysClr val="windowText" lastClr="000000"/>
                </a:solidFill>
                <a:latin typeface="Arial" panose="020B0604020202020204" pitchFamily="34" charset="0"/>
                <a:cs typeface="Arial" panose="020B0604020202020204" pitchFamily="34" charset="0"/>
              </a:rPr>
              <a:t>to</a:t>
            </a:r>
            <a:r>
              <a:rPr lang="de-DE" sz="4400" b="1" dirty="0">
                <a:solidFill>
                  <a:sysClr val="windowText" lastClr="000000"/>
                </a:solidFill>
                <a:latin typeface="Arial" panose="020B0604020202020204" pitchFamily="34" charset="0"/>
                <a:cs typeface="Arial" panose="020B0604020202020204" pitchFamily="34" charset="0"/>
              </a:rPr>
              <a:t> </a:t>
            </a:r>
            <a:r>
              <a:rPr lang="de-DE" sz="4400" b="1" dirty="0" err="1">
                <a:solidFill>
                  <a:sysClr val="windowText" lastClr="000000"/>
                </a:solidFill>
                <a:latin typeface="Arial" panose="020B0604020202020204" pitchFamily="34" charset="0"/>
                <a:cs typeface="Arial" panose="020B0604020202020204" pitchFamily="34" charset="0"/>
              </a:rPr>
              <a:t>use</a:t>
            </a:r>
            <a:r>
              <a:rPr lang="de-DE" sz="4400" b="1" dirty="0">
                <a:solidFill>
                  <a:sysClr val="windowText" lastClr="000000"/>
                </a:solidFill>
                <a:latin typeface="Arial" panose="020B0604020202020204" pitchFamily="34" charset="0"/>
                <a:cs typeface="Arial" panose="020B0604020202020204" pitchFamily="34" charset="0"/>
              </a:rPr>
              <a:t> </a:t>
            </a:r>
            <a:r>
              <a:rPr lang="de-DE" sz="4400" b="1" dirty="0" err="1">
                <a:solidFill>
                  <a:sysClr val="windowText" lastClr="000000"/>
                </a:solidFill>
                <a:latin typeface="Arial" panose="020B0604020202020204" pitchFamily="34" charset="0"/>
                <a:cs typeface="Arial" panose="020B0604020202020204" pitchFamily="34" charset="0"/>
              </a:rPr>
              <a:t>the</a:t>
            </a:r>
            <a:r>
              <a:rPr lang="de-DE" sz="4400" b="1" dirty="0">
                <a:solidFill>
                  <a:sysClr val="windowText" lastClr="000000"/>
                </a:solidFill>
                <a:latin typeface="Arial" panose="020B0604020202020204" pitchFamily="34" charset="0"/>
                <a:cs typeface="Arial" panose="020B0604020202020204" pitchFamily="34" charset="0"/>
              </a:rPr>
              <a:t> </a:t>
            </a:r>
          </a:p>
          <a:p>
            <a:pPr algn="r"/>
            <a:r>
              <a:rPr lang="de-DE" sz="3000" b="1" dirty="0">
                <a:solidFill>
                  <a:sysClr val="windowText" lastClr="000000"/>
                </a:solidFill>
                <a:latin typeface="Arial" panose="020B0604020202020204" pitchFamily="34" charset="0"/>
                <a:cs typeface="Arial" panose="020B0604020202020204" pitchFamily="34" charset="0"/>
              </a:rPr>
              <a:t>ISAPS World Congress Cartagena 2024 </a:t>
            </a:r>
          </a:p>
          <a:p>
            <a:pPr algn="r"/>
            <a:r>
              <a:rPr lang="de-DE" sz="4400" b="1" dirty="0" err="1">
                <a:solidFill>
                  <a:sysClr val="windowText" lastClr="000000"/>
                </a:solidFill>
                <a:latin typeface="Arial" panose="020B0604020202020204" pitchFamily="34" charset="0"/>
                <a:cs typeface="Arial" panose="020B0604020202020204" pitchFamily="34" charset="0"/>
              </a:rPr>
              <a:t>Social</a:t>
            </a:r>
            <a:r>
              <a:rPr lang="de-DE" sz="4400" b="1" dirty="0">
                <a:solidFill>
                  <a:sysClr val="windowText" lastClr="000000"/>
                </a:solidFill>
                <a:latin typeface="Arial" panose="020B0604020202020204" pitchFamily="34" charset="0"/>
                <a:cs typeface="Arial" panose="020B0604020202020204" pitchFamily="34" charset="0"/>
              </a:rPr>
              <a:t> Media Toolkit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D05F9E40-49CD-9405-3561-0B7FC44322E8}"/>
              </a:ext>
            </a:extLst>
          </p:cNvPr>
          <p:cNvSpPr/>
          <p:nvPr/>
        </p:nvSpPr>
        <p:spPr>
          <a:xfrm>
            <a:off x="0" y="0"/>
            <a:ext cx="5503069" cy="7562850"/>
          </a:xfrm>
          <a:prstGeom prst="rect">
            <a:avLst/>
          </a:prstGeom>
          <a:solidFill>
            <a:srgbClr val="46B2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Grafiken, Text, Grafikdesign, Cartoon enthält.&#10;&#10;Automatisch generierte Beschreibung">
            <a:extLst>
              <a:ext uri="{FF2B5EF4-FFF2-40B4-BE49-F238E27FC236}">
                <a16:creationId xmlns:a16="http://schemas.microsoft.com/office/drawing/2014/main" id="{D28B96C7-2E03-9235-86A7-5BD834844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2869" y="0"/>
            <a:ext cx="1833880" cy="1143000"/>
          </a:xfrm>
          <a:prstGeom prst="rect">
            <a:avLst/>
          </a:prstGeom>
        </p:spPr>
      </p:pic>
      <p:sp>
        <p:nvSpPr>
          <p:cNvPr id="9" name="Textfeld 8">
            <a:extLst>
              <a:ext uri="{FF2B5EF4-FFF2-40B4-BE49-F238E27FC236}">
                <a16:creationId xmlns:a16="http://schemas.microsoft.com/office/drawing/2014/main" id="{2AC30B03-7794-91BF-AF82-5CACC5B3EBD4}"/>
              </a:ext>
            </a:extLst>
          </p:cNvPr>
          <p:cNvSpPr txBox="1"/>
          <p:nvPr/>
        </p:nvSpPr>
        <p:spPr>
          <a:xfrm>
            <a:off x="321469" y="276225"/>
            <a:ext cx="4495800" cy="670952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ISAPS World Congress</a:t>
            </a:r>
          </a:p>
          <a:p>
            <a:r>
              <a:rPr lang="en-US" sz="2800" dirty="0">
                <a:latin typeface="Arial" panose="020B0604020202020204" pitchFamily="34" charset="0"/>
                <a:cs typeface="Arial" panose="020B0604020202020204" pitchFamily="34" charset="0"/>
              </a:rPr>
              <a:t>Background</a:t>
            </a:r>
          </a:p>
          <a:p>
            <a:endParaRPr lang="en-US" sz="1400" dirty="0">
              <a:latin typeface="Arial" panose="020B0604020202020204" pitchFamily="34" charset="0"/>
              <a:cs typeface="Arial" panose="020B0604020202020204" pitchFamily="34" charset="0"/>
            </a:endParaRPr>
          </a:p>
          <a:p>
            <a:pPr algn="l"/>
            <a:r>
              <a:rPr lang="en-US" sz="1800" b="0" i="0" u="none" strike="noStrike" baseline="0" dirty="0">
                <a:latin typeface="NeutraText-Book"/>
              </a:rPr>
              <a:t>As the largest aesthetic plastic surgery community, ISAPS is committed to global education, aligned to our objective for safe aesthetic procedures and improved quality of life for all patients worldwide. </a:t>
            </a:r>
          </a:p>
          <a:p>
            <a:pPr algn="l"/>
            <a:endParaRPr lang="en-US" dirty="0">
              <a:latin typeface="NeutraText-Book"/>
            </a:endParaRPr>
          </a:p>
          <a:p>
            <a:pPr algn="l"/>
            <a:r>
              <a:rPr lang="en-US" sz="1800" b="0" i="0" u="none" strike="noStrike" baseline="0" dirty="0">
                <a:latin typeface="NeutraText-Book"/>
              </a:rPr>
              <a:t>Our delegates will experience the science behind aesthetic surgical and non-surgical treatments, technical pearls, live surgeries, new technologies and innovations, how to deal with possible complications, patient safety panels, business school, and Leadership Insights for Transformation (L.I.F.T) program alternatives as part of a dynamic program for knowledge interchange.</a:t>
            </a:r>
          </a:p>
          <a:p>
            <a:pPr algn="l"/>
            <a:endParaRPr lang="en-US" dirty="0">
              <a:latin typeface="NeutraText-Book"/>
              <a:cs typeface="Arial" panose="020B0604020202020204" pitchFamily="34" charset="0"/>
            </a:endParaRPr>
          </a:p>
          <a:p>
            <a:pPr algn="l"/>
            <a:r>
              <a:rPr lang="en-US" dirty="0">
                <a:latin typeface="NeutraText-Book"/>
                <a:cs typeface="Arial" panose="020B0604020202020204" pitchFamily="34" charset="0"/>
              </a:rPr>
              <a:t>The ISAPS World Congress takes place every two years in even years, while the ISAPS Olympiad World Congress is celebrated in odd years. </a:t>
            </a:r>
            <a:endParaRPr lang="en-US"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C8F5D362-463C-3330-51C5-25ABB3ECFC7E}"/>
              </a:ext>
            </a:extLst>
          </p:cNvPr>
          <p:cNvSpPr txBox="1"/>
          <p:nvPr/>
        </p:nvSpPr>
        <p:spPr>
          <a:xfrm>
            <a:off x="6188869" y="1343025"/>
            <a:ext cx="7010400" cy="541686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Ways to help </a:t>
            </a:r>
            <a:r>
              <a:rPr lang="en-US" sz="2800" b="1" dirty="0">
                <a:latin typeface="Arial" panose="020B0604020202020204" pitchFamily="34" charset="0"/>
                <a:cs typeface="Arial" panose="020B0604020202020204" pitchFamily="34" charset="0"/>
              </a:rPr>
              <a:t>promote</a:t>
            </a:r>
            <a:r>
              <a:rPr lang="en-US" sz="2800" dirty="0">
                <a:latin typeface="Arial" panose="020B0604020202020204" pitchFamily="34" charset="0"/>
                <a:cs typeface="Arial" panose="020B0604020202020204" pitchFamily="34" charset="0"/>
              </a:rPr>
              <a:t> the                        </a:t>
            </a:r>
            <a:r>
              <a:rPr lang="en-US" sz="2800" b="1" dirty="0">
                <a:latin typeface="Arial" panose="020B0604020202020204" pitchFamily="34" charset="0"/>
                <a:cs typeface="Arial" panose="020B0604020202020204" pitchFamily="34" charset="0"/>
              </a:rPr>
              <a:t>ISAPS World Congress 2024                   </a:t>
            </a:r>
            <a:r>
              <a:rPr lang="en-US" sz="2800" dirty="0">
                <a:latin typeface="Arial" panose="020B0604020202020204" pitchFamily="34" charset="0"/>
                <a:cs typeface="Arial" panose="020B0604020202020204" pitchFamily="34" charset="0"/>
              </a:rPr>
              <a:t>on social media</a:t>
            </a:r>
          </a:p>
          <a:p>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Follow us on the following social media channels: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Facebook </a:t>
            </a:r>
            <a:r>
              <a:rPr lang="en-US" dirty="0">
                <a:latin typeface="Arial" panose="020B0604020202020204" pitchFamily="34" charset="0"/>
                <a:cs typeface="Arial" panose="020B0604020202020204" pitchFamily="34" charset="0"/>
                <a:hlinkClick r:id="rId3"/>
              </a:rPr>
              <a:t>https://www.facebook.com/isapsplasticsurgeons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Twitter </a:t>
            </a:r>
            <a:r>
              <a:rPr lang="en-US" dirty="0">
                <a:latin typeface="Arial" panose="020B0604020202020204" pitchFamily="34" charset="0"/>
                <a:cs typeface="Arial" panose="020B0604020202020204" pitchFamily="34" charset="0"/>
                <a:hlinkClick r:id="rId4"/>
              </a:rPr>
              <a:t>https://www.twitter.com/isapsofficial</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Instagram </a:t>
            </a:r>
            <a:r>
              <a:rPr lang="en-US" dirty="0">
                <a:latin typeface="Arial" panose="020B0604020202020204" pitchFamily="34" charset="0"/>
                <a:cs typeface="Arial" panose="020B0604020202020204" pitchFamily="34" charset="0"/>
                <a:hlinkClick r:id="rId5"/>
              </a:rPr>
              <a:t>https://www.instagram.com/isapsplasticsurgeons/</a:t>
            </a:r>
            <a:r>
              <a:rPr lang="en-US" dirty="0">
                <a:latin typeface="Arial" panose="020B0604020202020204" pitchFamily="34" charset="0"/>
                <a:cs typeface="Arial" panose="020B0604020202020204" pitchFamily="34" charset="0"/>
              </a:rPr>
              <a:t> </a:t>
            </a:r>
          </a:p>
          <a:p>
            <a:r>
              <a:rPr lang="en-US" b="1" dirty="0" err="1">
                <a:latin typeface="Arial" panose="020B0604020202020204" pitchFamily="34" charset="0"/>
                <a:cs typeface="Arial" panose="020B0604020202020204" pitchFamily="34" charset="0"/>
              </a:rPr>
              <a:t>Youtube</a:t>
            </a:r>
            <a:r>
              <a:rPr lang="en-US" b="1" dirty="0">
                <a:latin typeface="Arial" panose="020B0604020202020204" pitchFamily="34" charset="0"/>
                <a:cs typeface="Arial" panose="020B0604020202020204" pitchFamily="34" charset="0"/>
              </a:rPr>
              <a:t> </a:t>
            </a:r>
            <a:r>
              <a:rPr lang="de-DE" dirty="0"/>
              <a:t>@isapsplasticsurgeons </a:t>
            </a:r>
          </a:p>
          <a:p>
            <a:r>
              <a:rPr lang="de-DE" b="1" dirty="0">
                <a:latin typeface="Arial" panose="020B0604020202020204" pitchFamily="34" charset="0"/>
                <a:cs typeface="Arial" panose="020B0604020202020204" pitchFamily="34" charset="0"/>
              </a:rPr>
              <a:t>LinkedIn </a:t>
            </a:r>
            <a:r>
              <a:rPr lang="de-DE" dirty="0">
                <a:latin typeface="Arial" panose="020B0604020202020204" pitchFamily="34" charset="0"/>
                <a:cs typeface="Arial" panose="020B0604020202020204" pitchFamily="34" charset="0"/>
                <a:hlinkClick r:id="rId6"/>
              </a:rPr>
              <a:t>https://www.linkedin.com/company/isapsplasticsurgeons</a:t>
            </a:r>
            <a:r>
              <a:rPr lang="de-D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Remember to use our event-hashtag </a:t>
            </a:r>
            <a:r>
              <a:rPr lang="en-US" b="1" dirty="0">
                <a:latin typeface="Arial" panose="020B0604020202020204" pitchFamily="34" charset="0"/>
                <a:cs typeface="Arial" panose="020B0604020202020204" pitchFamily="34" charset="0"/>
              </a:rPr>
              <a:t>#isapscartagena2024!</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Repost relevant published information on our official pages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Share our campaigns, materials and content.</a:t>
            </a:r>
          </a:p>
        </p:txBody>
      </p:sp>
    </p:spTree>
    <p:extLst>
      <p:ext uri="{BB962C8B-B14F-4D97-AF65-F5344CB8AC3E}">
        <p14:creationId xmlns:p14="http://schemas.microsoft.com/office/powerpoint/2010/main" val="394359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722869" y="261963"/>
            <a:ext cx="3938904" cy="1003300"/>
          </a:xfrm>
          <a:prstGeom prst="rect">
            <a:avLst/>
          </a:prstGeom>
        </p:spPr>
        <p:txBody>
          <a:bodyPr vert="horz" wrap="square" lIns="0" tIns="12700" rIns="0" bIns="0" rtlCol="0">
            <a:spAutoFit/>
          </a:bodyPr>
          <a:lstStyle/>
          <a:p>
            <a:pPr marL="12700">
              <a:lnSpc>
                <a:spcPts val="3850"/>
              </a:lnSpc>
              <a:spcBef>
                <a:spcPts val="100"/>
              </a:spcBef>
            </a:pPr>
            <a:r>
              <a:rPr sz="3600" spc="-75" dirty="0">
                <a:solidFill>
                  <a:srgbClr val="FFFFFF"/>
                </a:solidFill>
                <a:latin typeface="Arial" panose="020B0604020202020204" pitchFamily="34" charset="0"/>
                <a:cs typeface="Arial" panose="020B0604020202020204" pitchFamily="34" charset="0"/>
              </a:rPr>
              <a:t>Personalise</a:t>
            </a:r>
            <a:endParaRPr sz="3600" dirty="0">
              <a:latin typeface="Arial" panose="020B0604020202020204" pitchFamily="34" charset="0"/>
              <a:cs typeface="Arial" panose="020B0604020202020204" pitchFamily="34" charset="0"/>
            </a:endParaRPr>
          </a:p>
          <a:p>
            <a:pPr marL="12700">
              <a:lnSpc>
                <a:spcPts val="3850"/>
              </a:lnSpc>
            </a:pPr>
            <a:r>
              <a:rPr sz="3600" b="1" spc="-380" dirty="0">
                <a:solidFill>
                  <a:srgbClr val="FFFFFF"/>
                </a:solidFill>
                <a:latin typeface="Arial" panose="020B0604020202020204" pitchFamily="34" charset="0"/>
                <a:cs typeface="Arial" panose="020B0604020202020204" pitchFamily="34" charset="0"/>
              </a:rPr>
              <a:t>your</a:t>
            </a:r>
            <a:r>
              <a:rPr sz="3600" b="1" spc="-220" dirty="0">
                <a:solidFill>
                  <a:srgbClr val="FFFFFF"/>
                </a:solidFill>
                <a:latin typeface="Arial" panose="020B0604020202020204" pitchFamily="34" charset="0"/>
                <a:cs typeface="Arial" panose="020B0604020202020204" pitchFamily="34" charset="0"/>
              </a:rPr>
              <a:t> </a:t>
            </a:r>
            <a:r>
              <a:rPr sz="3600" b="1" spc="-415" dirty="0">
                <a:solidFill>
                  <a:srgbClr val="FFFFFF"/>
                </a:solidFill>
                <a:latin typeface="Arial" panose="020B0604020202020204" pitchFamily="34" charset="0"/>
                <a:cs typeface="Arial" panose="020B0604020202020204" pitchFamily="34" charset="0"/>
              </a:rPr>
              <a:t>own</a:t>
            </a:r>
            <a:r>
              <a:rPr sz="3600" b="1" spc="-215" dirty="0">
                <a:solidFill>
                  <a:srgbClr val="FFFFFF"/>
                </a:solidFill>
                <a:latin typeface="Arial" panose="020B0604020202020204" pitchFamily="34" charset="0"/>
                <a:cs typeface="Arial" panose="020B0604020202020204" pitchFamily="34" charset="0"/>
              </a:rPr>
              <a:t> </a:t>
            </a:r>
            <a:r>
              <a:rPr sz="3600" b="1" spc="-355" dirty="0">
                <a:solidFill>
                  <a:srgbClr val="FFFFFF"/>
                </a:solidFill>
                <a:latin typeface="Arial" panose="020B0604020202020204" pitchFamily="34" charset="0"/>
                <a:cs typeface="Arial" panose="020B0604020202020204" pitchFamily="34" charset="0"/>
              </a:rPr>
              <a:t>account</a:t>
            </a:r>
            <a:r>
              <a:rPr sz="3600" spc="-355" dirty="0">
                <a:solidFill>
                  <a:srgbClr val="FFFFFF"/>
                </a:solidFill>
                <a:latin typeface="Arial" panose="020B0604020202020204" pitchFamily="34" charset="0"/>
                <a:cs typeface="Arial" panose="020B0604020202020204" pitchFamily="34" charset="0"/>
              </a:rPr>
              <a:t>:</a:t>
            </a:r>
            <a:endParaRPr sz="3600" dirty="0">
              <a:latin typeface="Arial" panose="020B0604020202020204" pitchFamily="34" charset="0"/>
              <a:cs typeface="Arial" panose="020B0604020202020204" pitchFamily="34" charset="0"/>
            </a:endParaRPr>
          </a:p>
        </p:txBody>
      </p:sp>
      <p:sp>
        <p:nvSpPr>
          <p:cNvPr id="9" name="object 9"/>
          <p:cNvSpPr txBox="1"/>
          <p:nvPr/>
        </p:nvSpPr>
        <p:spPr>
          <a:xfrm>
            <a:off x="1722869" y="1361441"/>
            <a:ext cx="3610610" cy="2513509"/>
          </a:xfrm>
          <a:prstGeom prst="rect">
            <a:avLst/>
          </a:prstGeom>
        </p:spPr>
        <p:txBody>
          <a:bodyPr vert="horz" wrap="square" lIns="0" tIns="12700" rIns="0" bIns="0" rtlCol="0">
            <a:spAutoFit/>
          </a:bodyPr>
          <a:lstStyle/>
          <a:p>
            <a:pPr marL="12700">
              <a:spcBef>
                <a:spcPts val="100"/>
              </a:spcBef>
            </a:pPr>
            <a:r>
              <a:rPr sz="1400" spc="-60" dirty="0">
                <a:solidFill>
                  <a:srgbClr val="FFFFFF"/>
                </a:solidFill>
                <a:latin typeface="Arial" panose="020B0604020202020204" pitchFamily="34" charset="0"/>
                <a:cs typeface="Arial" panose="020B0604020202020204" pitchFamily="34" charset="0"/>
              </a:rPr>
              <a:t>You</a:t>
            </a:r>
            <a:r>
              <a:rPr sz="1400" spc="-90"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can</a:t>
            </a:r>
            <a:r>
              <a:rPr sz="1400" spc="-80"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find</a:t>
            </a:r>
            <a:r>
              <a:rPr sz="1400" spc="-80" dirty="0">
                <a:solidFill>
                  <a:srgbClr val="FFFFFF"/>
                </a:solidFill>
                <a:latin typeface="Arial" panose="020B0604020202020204" pitchFamily="34" charset="0"/>
                <a:cs typeface="Arial" panose="020B0604020202020204" pitchFamily="34" charset="0"/>
              </a:rPr>
              <a:t> </a:t>
            </a:r>
            <a:r>
              <a:rPr sz="1400" spc="-55" dirty="0">
                <a:solidFill>
                  <a:srgbClr val="FFFFFF"/>
                </a:solidFill>
                <a:latin typeface="Arial" panose="020B0604020202020204" pitchFamily="34" charset="0"/>
                <a:cs typeface="Arial" panose="020B0604020202020204" pitchFamily="34" charset="0"/>
              </a:rPr>
              <a:t>images</a:t>
            </a:r>
            <a:r>
              <a:rPr sz="1400" spc="-80" dirty="0">
                <a:solidFill>
                  <a:srgbClr val="FFFFFF"/>
                </a:solidFill>
                <a:latin typeface="Arial" panose="020B0604020202020204" pitchFamily="34" charset="0"/>
                <a:cs typeface="Arial" panose="020B0604020202020204" pitchFamily="34" charset="0"/>
              </a:rPr>
              <a:t> </a:t>
            </a:r>
            <a:r>
              <a:rPr sz="1400" spc="-35" dirty="0">
                <a:solidFill>
                  <a:srgbClr val="FFFFFF"/>
                </a:solidFill>
                <a:latin typeface="Arial" panose="020B0604020202020204" pitchFamily="34" charset="0"/>
                <a:cs typeface="Arial" panose="020B0604020202020204" pitchFamily="34" charset="0"/>
              </a:rPr>
              <a:t>for</a:t>
            </a:r>
            <a:r>
              <a:rPr sz="1400" spc="-85" dirty="0">
                <a:solidFill>
                  <a:srgbClr val="FFFFFF"/>
                </a:solidFill>
                <a:latin typeface="Arial" panose="020B0604020202020204" pitchFamily="34" charset="0"/>
                <a:cs typeface="Arial" panose="020B0604020202020204" pitchFamily="34" charset="0"/>
              </a:rPr>
              <a:t> </a:t>
            </a:r>
            <a:r>
              <a:rPr sz="1400" b="1" spc="-100" dirty="0">
                <a:solidFill>
                  <a:srgbClr val="FFFFFF"/>
                </a:solidFill>
                <a:latin typeface="Arial" panose="020B0604020202020204" pitchFamily="34" charset="0"/>
                <a:cs typeface="Arial" panose="020B0604020202020204" pitchFamily="34" charset="0"/>
              </a:rPr>
              <a:t>Cover</a:t>
            </a:r>
            <a:r>
              <a:rPr sz="1400" b="1" spc="-60" dirty="0">
                <a:solidFill>
                  <a:srgbClr val="FFFFFF"/>
                </a:solidFill>
                <a:latin typeface="Arial" panose="020B0604020202020204" pitchFamily="34" charset="0"/>
                <a:cs typeface="Arial" panose="020B0604020202020204" pitchFamily="34" charset="0"/>
              </a:rPr>
              <a:t> </a:t>
            </a:r>
            <a:r>
              <a:rPr sz="1400" b="1" spc="-10" dirty="0">
                <a:solidFill>
                  <a:srgbClr val="FFFFFF"/>
                </a:solidFill>
                <a:latin typeface="Arial" panose="020B0604020202020204" pitchFamily="34" charset="0"/>
                <a:cs typeface="Arial" panose="020B0604020202020204" pitchFamily="34" charset="0"/>
              </a:rPr>
              <a:t>Image</a:t>
            </a:r>
            <a:endParaRPr sz="1400" dirty="0">
              <a:latin typeface="Arial" panose="020B0604020202020204" pitchFamily="34" charset="0"/>
              <a:cs typeface="Arial" panose="020B0604020202020204" pitchFamily="34" charset="0"/>
            </a:endParaRPr>
          </a:p>
          <a:p>
            <a:pPr marL="12700"/>
            <a:r>
              <a:rPr sz="1400" spc="-55" dirty="0">
                <a:solidFill>
                  <a:srgbClr val="FFFFFF"/>
                </a:solidFill>
                <a:latin typeface="Arial" panose="020B0604020202020204" pitchFamily="34" charset="0"/>
                <a:cs typeface="Arial" panose="020B0604020202020204" pitchFamily="34" charset="0"/>
              </a:rPr>
              <a:t>(formatted</a:t>
            </a:r>
            <a:r>
              <a:rPr sz="1400" spc="-60"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for</a:t>
            </a:r>
            <a:r>
              <a:rPr sz="1400" spc="-120" dirty="0">
                <a:solidFill>
                  <a:srgbClr val="FFFFFF"/>
                </a:solidFill>
                <a:latin typeface="Arial" panose="020B0604020202020204" pitchFamily="34" charset="0"/>
                <a:cs typeface="Arial" panose="020B0604020202020204" pitchFamily="34" charset="0"/>
              </a:rPr>
              <a:t> </a:t>
            </a:r>
            <a:r>
              <a:rPr sz="1400" spc="-60" dirty="0">
                <a:solidFill>
                  <a:srgbClr val="FFFFFF"/>
                </a:solidFill>
                <a:latin typeface="Arial" panose="020B0604020202020204" pitchFamily="34" charset="0"/>
                <a:cs typeface="Arial" panose="020B0604020202020204" pitchFamily="34" charset="0"/>
              </a:rPr>
              <a:t>Twitter,</a:t>
            </a:r>
            <a:r>
              <a:rPr sz="1400" spc="-55"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Facebook</a:t>
            </a:r>
            <a:r>
              <a:rPr sz="1400" spc="-60" dirty="0">
                <a:solidFill>
                  <a:srgbClr val="FFFFFF"/>
                </a:solidFill>
                <a:latin typeface="Arial" panose="020B0604020202020204" pitchFamily="34" charset="0"/>
                <a:cs typeface="Arial" panose="020B0604020202020204" pitchFamily="34" charset="0"/>
              </a:rPr>
              <a:t> </a:t>
            </a:r>
            <a:r>
              <a:rPr sz="1400" spc="-55" dirty="0">
                <a:solidFill>
                  <a:srgbClr val="FFFFFF"/>
                </a:solidFill>
                <a:latin typeface="Arial" panose="020B0604020202020204" pitchFamily="34" charset="0"/>
                <a:cs typeface="Arial" panose="020B0604020202020204" pitchFamily="34" charset="0"/>
              </a:rPr>
              <a:t>and </a:t>
            </a:r>
            <a:r>
              <a:rPr sz="1400" spc="-10" dirty="0">
                <a:solidFill>
                  <a:srgbClr val="FFFFFF"/>
                </a:solidFill>
                <a:latin typeface="Arial" panose="020B0604020202020204" pitchFamily="34" charset="0"/>
                <a:cs typeface="Arial" panose="020B0604020202020204" pitchFamily="34" charset="0"/>
              </a:rPr>
              <a:t>LinkedIn);</a:t>
            </a:r>
            <a:endParaRPr sz="1400" dirty="0">
              <a:latin typeface="Arial" panose="020B0604020202020204" pitchFamily="34" charset="0"/>
              <a:cs typeface="Arial" panose="020B0604020202020204" pitchFamily="34" charset="0"/>
            </a:endParaRPr>
          </a:p>
          <a:p>
            <a:pPr marL="12700" marR="5080">
              <a:spcBef>
                <a:spcPts val="850"/>
              </a:spcBef>
            </a:pPr>
            <a:r>
              <a:rPr sz="1400" spc="-60" dirty="0">
                <a:solidFill>
                  <a:srgbClr val="FFFFFF"/>
                </a:solidFill>
                <a:latin typeface="Arial" panose="020B0604020202020204" pitchFamily="34" charset="0"/>
                <a:cs typeface="Arial" panose="020B0604020202020204" pitchFamily="34" charset="0"/>
              </a:rPr>
              <a:t>You</a:t>
            </a:r>
            <a:r>
              <a:rPr sz="1400" spc="-80"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can</a:t>
            </a:r>
            <a:r>
              <a:rPr sz="1400" spc="-80" dirty="0">
                <a:solidFill>
                  <a:srgbClr val="FFFFFF"/>
                </a:solidFill>
                <a:latin typeface="Arial" panose="020B0604020202020204" pitchFamily="34" charset="0"/>
                <a:cs typeface="Arial" panose="020B0604020202020204" pitchFamily="34" charset="0"/>
              </a:rPr>
              <a:t> </a:t>
            </a:r>
            <a:r>
              <a:rPr sz="1400" spc="-50" dirty="0">
                <a:solidFill>
                  <a:srgbClr val="FFFFFF"/>
                </a:solidFill>
                <a:latin typeface="Arial" panose="020B0604020202020204" pitchFamily="34" charset="0"/>
                <a:cs typeface="Arial" panose="020B0604020202020204" pitchFamily="34" charset="0"/>
              </a:rPr>
              <a:t>also</a:t>
            </a:r>
            <a:r>
              <a:rPr sz="1400" spc="-75"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find</a:t>
            </a:r>
            <a:r>
              <a:rPr sz="1400" spc="-80" dirty="0">
                <a:solidFill>
                  <a:srgbClr val="FFFFFF"/>
                </a:solidFill>
                <a:latin typeface="Arial" panose="020B0604020202020204" pitchFamily="34" charset="0"/>
                <a:cs typeface="Arial" panose="020B0604020202020204" pitchFamily="34" charset="0"/>
              </a:rPr>
              <a:t> </a:t>
            </a:r>
            <a:r>
              <a:rPr sz="1400" b="1" spc="-105" dirty="0">
                <a:solidFill>
                  <a:srgbClr val="FFFFFF"/>
                </a:solidFill>
                <a:latin typeface="Arial" panose="020B0604020202020204" pitchFamily="34" charset="0"/>
                <a:cs typeface="Arial" panose="020B0604020202020204" pitchFamily="34" charset="0"/>
              </a:rPr>
              <a:t>Photo</a:t>
            </a:r>
            <a:r>
              <a:rPr sz="1400" b="1" spc="-65" dirty="0">
                <a:solidFill>
                  <a:srgbClr val="FFFFFF"/>
                </a:solidFill>
                <a:latin typeface="Arial" panose="020B0604020202020204" pitchFamily="34" charset="0"/>
                <a:cs typeface="Arial" panose="020B0604020202020204" pitchFamily="34" charset="0"/>
              </a:rPr>
              <a:t> </a:t>
            </a:r>
            <a:r>
              <a:rPr sz="1400" b="1" spc="-150" dirty="0">
                <a:solidFill>
                  <a:srgbClr val="FFFFFF"/>
                </a:solidFill>
                <a:latin typeface="Arial" panose="020B0604020202020204" pitchFamily="34" charset="0"/>
                <a:cs typeface="Arial" panose="020B0604020202020204" pitchFamily="34" charset="0"/>
              </a:rPr>
              <a:t>Frame</a:t>
            </a:r>
            <a:r>
              <a:rPr sz="1400" b="1" spc="-60" dirty="0">
                <a:solidFill>
                  <a:srgbClr val="FFFFFF"/>
                </a:solidFill>
                <a:latin typeface="Arial" panose="020B0604020202020204" pitchFamily="34" charset="0"/>
                <a:cs typeface="Arial" panose="020B0604020202020204" pitchFamily="34" charset="0"/>
              </a:rPr>
              <a:t> </a:t>
            </a:r>
            <a:r>
              <a:rPr sz="1400" spc="-35" dirty="0">
                <a:solidFill>
                  <a:srgbClr val="FFFFFF"/>
                </a:solidFill>
                <a:latin typeface="Arial" panose="020B0604020202020204" pitchFamily="34" charset="0"/>
                <a:cs typeface="Arial" panose="020B0604020202020204" pitchFamily="34" charset="0"/>
              </a:rPr>
              <a:t>for</a:t>
            </a:r>
            <a:r>
              <a:rPr sz="1400" spc="-80" dirty="0">
                <a:solidFill>
                  <a:srgbClr val="FFFFFF"/>
                </a:solidFill>
                <a:latin typeface="Arial" panose="020B0604020202020204" pitchFamily="34" charset="0"/>
                <a:cs typeface="Arial" panose="020B0604020202020204" pitchFamily="34" charset="0"/>
              </a:rPr>
              <a:t> </a:t>
            </a:r>
            <a:r>
              <a:rPr sz="1400" spc="-60" dirty="0">
                <a:solidFill>
                  <a:srgbClr val="FFFFFF"/>
                </a:solidFill>
                <a:latin typeface="Arial" panose="020B0604020202020204" pitchFamily="34" charset="0"/>
                <a:cs typeface="Arial" panose="020B0604020202020204" pitchFamily="34" charset="0"/>
              </a:rPr>
              <a:t>your</a:t>
            </a:r>
            <a:r>
              <a:rPr sz="1400" spc="-75"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daily</a:t>
            </a:r>
            <a:r>
              <a:rPr sz="1400" spc="-80" dirty="0">
                <a:solidFill>
                  <a:srgbClr val="FFFFFF"/>
                </a:solidFill>
                <a:latin typeface="Arial" panose="020B0604020202020204" pitchFamily="34" charset="0"/>
                <a:cs typeface="Arial" panose="020B0604020202020204" pitchFamily="34" charset="0"/>
              </a:rPr>
              <a:t> </a:t>
            </a:r>
            <a:r>
              <a:rPr sz="1400" spc="-20" dirty="0">
                <a:solidFill>
                  <a:srgbClr val="FFFFFF"/>
                </a:solidFill>
                <a:latin typeface="Arial" panose="020B0604020202020204" pitchFamily="34" charset="0"/>
                <a:cs typeface="Arial" panose="020B0604020202020204" pitchFamily="34" charset="0"/>
              </a:rPr>
              <a:t>posts </a:t>
            </a:r>
            <a:r>
              <a:rPr sz="1400" spc="-55" dirty="0">
                <a:solidFill>
                  <a:srgbClr val="FFFFFF"/>
                </a:solidFill>
                <a:latin typeface="Arial" panose="020B0604020202020204" pitchFamily="34" charset="0"/>
                <a:cs typeface="Arial" panose="020B0604020202020204" pitchFamily="34" charset="0"/>
              </a:rPr>
              <a:t>(formatted</a:t>
            </a:r>
            <a:r>
              <a:rPr sz="1400" spc="-60"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for</a:t>
            </a:r>
            <a:r>
              <a:rPr sz="1400" spc="-120" dirty="0">
                <a:solidFill>
                  <a:srgbClr val="FFFFFF"/>
                </a:solidFill>
                <a:latin typeface="Arial" panose="020B0604020202020204" pitchFamily="34" charset="0"/>
                <a:cs typeface="Arial" panose="020B0604020202020204" pitchFamily="34" charset="0"/>
              </a:rPr>
              <a:t> </a:t>
            </a:r>
            <a:r>
              <a:rPr sz="1400" spc="-60" dirty="0">
                <a:solidFill>
                  <a:srgbClr val="FFFFFF"/>
                </a:solidFill>
                <a:latin typeface="Arial" panose="020B0604020202020204" pitchFamily="34" charset="0"/>
                <a:cs typeface="Arial" panose="020B0604020202020204" pitchFamily="34" charset="0"/>
              </a:rPr>
              <a:t>Twitter,</a:t>
            </a:r>
            <a:r>
              <a:rPr sz="1400" spc="-55"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Facebook</a:t>
            </a:r>
            <a:r>
              <a:rPr sz="1400" spc="-60" dirty="0">
                <a:solidFill>
                  <a:srgbClr val="FFFFFF"/>
                </a:solidFill>
                <a:latin typeface="Arial" panose="020B0604020202020204" pitchFamily="34" charset="0"/>
                <a:cs typeface="Arial" panose="020B0604020202020204" pitchFamily="34" charset="0"/>
              </a:rPr>
              <a:t> </a:t>
            </a:r>
            <a:r>
              <a:rPr sz="1400" spc="-55" dirty="0">
                <a:solidFill>
                  <a:srgbClr val="FFFFFF"/>
                </a:solidFill>
                <a:latin typeface="Arial" panose="020B0604020202020204" pitchFamily="34" charset="0"/>
                <a:cs typeface="Arial" panose="020B0604020202020204" pitchFamily="34" charset="0"/>
              </a:rPr>
              <a:t>and </a:t>
            </a:r>
            <a:r>
              <a:rPr sz="1400" spc="-10" dirty="0">
                <a:solidFill>
                  <a:srgbClr val="FFFFFF"/>
                </a:solidFill>
                <a:latin typeface="Arial" panose="020B0604020202020204" pitchFamily="34" charset="0"/>
                <a:cs typeface="Arial" panose="020B0604020202020204" pitchFamily="34" charset="0"/>
              </a:rPr>
              <a:t>LinkedIn);</a:t>
            </a:r>
            <a:endParaRPr sz="1400" dirty="0">
              <a:latin typeface="Arial" panose="020B0604020202020204" pitchFamily="34" charset="0"/>
              <a:cs typeface="Arial" panose="020B0604020202020204" pitchFamily="34" charset="0"/>
            </a:endParaRPr>
          </a:p>
          <a:p>
            <a:pPr marL="12700" marR="651510">
              <a:spcBef>
                <a:spcPts val="850"/>
              </a:spcBef>
            </a:pPr>
            <a:r>
              <a:rPr sz="1400" spc="-60" dirty="0">
                <a:solidFill>
                  <a:srgbClr val="FFFFFF"/>
                </a:solidFill>
                <a:latin typeface="Arial" panose="020B0604020202020204" pitchFamily="34" charset="0"/>
                <a:cs typeface="Arial" panose="020B0604020202020204" pitchFamily="34" charset="0"/>
              </a:rPr>
              <a:t>You</a:t>
            </a:r>
            <a:r>
              <a:rPr sz="1400" spc="-80"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can</a:t>
            </a:r>
            <a:r>
              <a:rPr sz="1400" spc="-80" dirty="0">
                <a:solidFill>
                  <a:srgbClr val="FFFFFF"/>
                </a:solidFill>
                <a:latin typeface="Arial" panose="020B0604020202020204" pitchFamily="34" charset="0"/>
                <a:cs typeface="Arial" panose="020B0604020202020204" pitchFamily="34" charset="0"/>
              </a:rPr>
              <a:t> </a:t>
            </a:r>
            <a:r>
              <a:rPr sz="1400" spc="-50" dirty="0">
                <a:solidFill>
                  <a:srgbClr val="FFFFFF"/>
                </a:solidFill>
                <a:latin typeface="Arial" panose="020B0604020202020204" pitchFamily="34" charset="0"/>
                <a:cs typeface="Arial" panose="020B0604020202020204" pitchFamily="34" charset="0"/>
              </a:rPr>
              <a:t>also</a:t>
            </a:r>
            <a:r>
              <a:rPr sz="1400" spc="-80"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find</a:t>
            </a:r>
            <a:r>
              <a:rPr sz="1400" spc="-75" dirty="0">
                <a:solidFill>
                  <a:srgbClr val="FFFFFF"/>
                </a:solidFill>
                <a:latin typeface="Arial" panose="020B0604020202020204" pitchFamily="34" charset="0"/>
                <a:cs typeface="Arial" panose="020B0604020202020204" pitchFamily="34" charset="0"/>
              </a:rPr>
              <a:t> </a:t>
            </a:r>
            <a:r>
              <a:rPr sz="1400" spc="-95" dirty="0">
                <a:solidFill>
                  <a:srgbClr val="FFFFFF"/>
                </a:solidFill>
                <a:latin typeface="Arial" panose="020B0604020202020204" pitchFamily="34" charset="0"/>
                <a:cs typeface="Arial" panose="020B0604020202020204" pitchFamily="34" charset="0"/>
              </a:rPr>
              <a:t>a</a:t>
            </a:r>
            <a:r>
              <a:rPr sz="1400" spc="-80" dirty="0">
                <a:solidFill>
                  <a:srgbClr val="FFFFFF"/>
                </a:solidFill>
                <a:latin typeface="Arial" panose="020B0604020202020204" pitchFamily="34" charset="0"/>
                <a:cs typeface="Arial" panose="020B0604020202020204" pitchFamily="34" charset="0"/>
              </a:rPr>
              <a:t> </a:t>
            </a:r>
            <a:r>
              <a:rPr sz="1400" b="1" spc="-105" dirty="0">
                <a:solidFill>
                  <a:srgbClr val="FFFFFF"/>
                </a:solidFill>
                <a:latin typeface="Arial" panose="020B0604020202020204" pitchFamily="34" charset="0"/>
                <a:cs typeface="Arial" panose="020B0604020202020204" pitchFamily="34" charset="0"/>
              </a:rPr>
              <a:t>Profile</a:t>
            </a:r>
            <a:r>
              <a:rPr sz="1400" b="1" spc="-65" dirty="0">
                <a:solidFill>
                  <a:srgbClr val="FFFFFF"/>
                </a:solidFill>
                <a:latin typeface="Arial" panose="020B0604020202020204" pitchFamily="34" charset="0"/>
                <a:cs typeface="Arial" panose="020B0604020202020204" pitchFamily="34" charset="0"/>
              </a:rPr>
              <a:t> </a:t>
            </a:r>
            <a:r>
              <a:rPr sz="1400" b="1" spc="-150" dirty="0">
                <a:solidFill>
                  <a:srgbClr val="FFFFFF"/>
                </a:solidFill>
                <a:latin typeface="Arial" panose="020B0604020202020204" pitchFamily="34" charset="0"/>
                <a:cs typeface="Arial" panose="020B0604020202020204" pitchFamily="34" charset="0"/>
              </a:rPr>
              <a:t>Frame</a:t>
            </a:r>
            <a:r>
              <a:rPr sz="1400" b="1" spc="-65" dirty="0">
                <a:solidFill>
                  <a:srgbClr val="FFFFFF"/>
                </a:solidFill>
                <a:latin typeface="Arial" panose="020B0604020202020204" pitchFamily="34" charset="0"/>
                <a:cs typeface="Arial" panose="020B0604020202020204" pitchFamily="34" charset="0"/>
              </a:rPr>
              <a:t> </a:t>
            </a:r>
            <a:r>
              <a:rPr sz="1400" spc="-35" dirty="0">
                <a:solidFill>
                  <a:srgbClr val="FFFFFF"/>
                </a:solidFill>
                <a:latin typeface="Arial" panose="020B0604020202020204" pitchFamily="34" charset="0"/>
                <a:cs typeface="Arial" panose="020B0604020202020204" pitchFamily="34" charset="0"/>
              </a:rPr>
              <a:t>for</a:t>
            </a:r>
            <a:r>
              <a:rPr sz="1400" spc="-75"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your </a:t>
            </a:r>
            <a:r>
              <a:rPr sz="1400" spc="-40" dirty="0">
                <a:solidFill>
                  <a:srgbClr val="FFFFFF"/>
                </a:solidFill>
                <a:latin typeface="Arial" panose="020B0604020202020204" pitchFamily="34" charset="0"/>
                <a:cs typeface="Arial" panose="020B0604020202020204" pitchFamily="34" charset="0"/>
              </a:rPr>
              <a:t>Facebook </a:t>
            </a:r>
            <a:r>
              <a:rPr sz="1400" spc="-10" dirty="0">
                <a:solidFill>
                  <a:srgbClr val="FFFFFF"/>
                </a:solidFill>
                <a:latin typeface="Arial" panose="020B0604020202020204" pitchFamily="34" charset="0"/>
                <a:cs typeface="Arial" panose="020B0604020202020204" pitchFamily="34" charset="0"/>
              </a:rPr>
              <a:t>profile;</a:t>
            </a:r>
            <a:endParaRPr sz="1400" dirty="0">
              <a:latin typeface="Arial" panose="020B0604020202020204" pitchFamily="34" charset="0"/>
              <a:cs typeface="Arial" panose="020B0604020202020204" pitchFamily="34" charset="0"/>
            </a:endParaRPr>
          </a:p>
          <a:p>
            <a:pPr marL="12700" marR="177800">
              <a:spcBef>
                <a:spcPts val="850"/>
              </a:spcBef>
            </a:pPr>
            <a:r>
              <a:rPr sz="1400" spc="-60" dirty="0">
                <a:solidFill>
                  <a:srgbClr val="FFFFFF"/>
                </a:solidFill>
                <a:latin typeface="Arial" panose="020B0604020202020204" pitchFamily="34" charset="0"/>
                <a:cs typeface="Arial" panose="020B0604020202020204" pitchFamily="34" charset="0"/>
              </a:rPr>
              <a:t>You</a:t>
            </a:r>
            <a:r>
              <a:rPr sz="1400" spc="-85"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can</a:t>
            </a:r>
            <a:r>
              <a:rPr sz="1400" spc="-80" dirty="0">
                <a:solidFill>
                  <a:srgbClr val="FFFFFF"/>
                </a:solidFill>
                <a:latin typeface="Arial" panose="020B0604020202020204" pitchFamily="34" charset="0"/>
                <a:cs typeface="Arial" panose="020B0604020202020204" pitchFamily="34" charset="0"/>
              </a:rPr>
              <a:t> </a:t>
            </a:r>
            <a:r>
              <a:rPr sz="1400" spc="-50" dirty="0">
                <a:solidFill>
                  <a:srgbClr val="FFFFFF"/>
                </a:solidFill>
                <a:latin typeface="Arial" panose="020B0604020202020204" pitchFamily="34" charset="0"/>
                <a:cs typeface="Arial" panose="020B0604020202020204" pitchFamily="34" charset="0"/>
              </a:rPr>
              <a:t>also</a:t>
            </a:r>
            <a:r>
              <a:rPr sz="1400" spc="-80"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find</a:t>
            </a:r>
            <a:r>
              <a:rPr sz="1400" spc="-85" dirty="0">
                <a:solidFill>
                  <a:srgbClr val="FFFFFF"/>
                </a:solidFill>
                <a:latin typeface="Arial" panose="020B0604020202020204" pitchFamily="34" charset="0"/>
                <a:cs typeface="Arial" panose="020B0604020202020204" pitchFamily="34" charset="0"/>
              </a:rPr>
              <a:t> </a:t>
            </a:r>
            <a:r>
              <a:rPr sz="1400" spc="-95" dirty="0">
                <a:solidFill>
                  <a:srgbClr val="FFFFFF"/>
                </a:solidFill>
                <a:latin typeface="Arial" panose="020B0604020202020204" pitchFamily="34" charset="0"/>
                <a:cs typeface="Arial" panose="020B0604020202020204" pitchFamily="34" charset="0"/>
              </a:rPr>
              <a:t>a</a:t>
            </a:r>
            <a:r>
              <a:rPr sz="1400" spc="-80" dirty="0">
                <a:solidFill>
                  <a:srgbClr val="FFFFFF"/>
                </a:solidFill>
                <a:latin typeface="Arial" panose="020B0604020202020204" pitchFamily="34" charset="0"/>
                <a:cs typeface="Arial" panose="020B0604020202020204" pitchFamily="34" charset="0"/>
              </a:rPr>
              <a:t> </a:t>
            </a:r>
            <a:r>
              <a:rPr sz="1400" b="1" spc="-110" dirty="0">
                <a:solidFill>
                  <a:srgbClr val="FFFFFF"/>
                </a:solidFill>
                <a:latin typeface="Arial" panose="020B0604020202020204" pitchFamily="34" charset="0"/>
                <a:cs typeface="Arial" panose="020B0604020202020204" pitchFamily="34" charset="0"/>
              </a:rPr>
              <a:t>Logo</a:t>
            </a:r>
            <a:r>
              <a:rPr sz="1400" b="1" spc="-65" dirty="0">
                <a:solidFill>
                  <a:srgbClr val="FFFFFF"/>
                </a:solidFill>
                <a:latin typeface="Arial" panose="020B0604020202020204" pitchFamily="34" charset="0"/>
                <a:cs typeface="Arial" panose="020B0604020202020204" pitchFamily="34" charset="0"/>
              </a:rPr>
              <a:t> </a:t>
            </a:r>
            <a:r>
              <a:rPr sz="1400" b="1" spc="-175" dirty="0">
                <a:solidFill>
                  <a:srgbClr val="FFFFFF"/>
                </a:solidFill>
                <a:latin typeface="Arial" panose="020B0604020202020204" pitchFamily="34" charset="0"/>
                <a:cs typeface="Arial" panose="020B0604020202020204" pitchFamily="34" charset="0"/>
              </a:rPr>
              <a:t>Image</a:t>
            </a:r>
            <a:r>
              <a:rPr sz="1400" b="1" spc="-65" dirty="0">
                <a:solidFill>
                  <a:srgbClr val="FFFFFF"/>
                </a:solidFill>
                <a:latin typeface="Arial" panose="020B0604020202020204" pitchFamily="34" charset="0"/>
                <a:cs typeface="Arial" panose="020B0604020202020204" pitchFamily="34" charset="0"/>
              </a:rPr>
              <a:t> </a:t>
            </a:r>
            <a:r>
              <a:rPr sz="1400" spc="-10" dirty="0">
                <a:solidFill>
                  <a:srgbClr val="FFFFFF"/>
                </a:solidFill>
                <a:latin typeface="Arial" panose="020B0604020202020204" pitchFamily="34" charset="0"/>
                <a:cs typeface="Arial" panose="020B0604020202020204" pitchFamily="34" charset="0"/>
              </a:rPr>
              <a:t>to</a:t>
            </a:r>
            <a:r>
              <a:rPr sz="1400" spc="-85" dirty="0">
                <a:solidFill>
                  <a:srgbClr val="FFFFFF"/>
                </a:solidFill>
                <a:latin typeface="Arial" panose="020B0604020202020204" pitchFamily="34" charset="0"/>
                <a:cs typeface="Arial" panose="020B0604020202020204" pitchFamily="34" charset="0"/>
              </a:rPr>
              <a:t> </a:t>
            </a:r>
            <a:r>
              <a:rPr sz="1400" spc="-10" dirty="0">
                <a:solidFill>
                  <a:srgbClr val="FFFFFF"/>
                </a:solidFill>
                <a:latin typeface="Arial" panose="020B0604020202020204" pitchFamily="34" charset="0"/>
                <a:cs typeface="Arial" panose="020B0604020202020204" pitchFamily="34" charset="0"/>
              </a:rPr>
              <a:t>personalize </a:t>
            </a:r>
            <a:r>
              <a:rPr sz="1400" spc="-65" dirty="0">
                <a:solidFill>
                  <a:srgbClr val="FFFFFF"/>
                </a:solidFill>
                <a:latin typeface="Arial" panose="020B0604020202020204" pitchFamily="34" charset="0"/>
                <a:cs typeface="Arial" panose="020B0604020202020204" pitchFamily="34" charset="0"/>
              </a:rPr>
              <a:t>your</a:t>
            </a:r>
            <a:r>
              <a:rPr sz="1400" spc="-80"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Whatsapp/WeChat/Telegram</a:t>
            </a:r>
            <a:r>
              <a:rPr sz="1400" dirty="0">
                <a:solidFill>
                  <a:srgbClr val="FFFFFF"/>
                </a:solidFill>
                <a:latin typeface="Arial" panose="020B0604020202020204" pitchFamily="34" charset="0"/>
                <a:cs typeface="Arial" panose="020B0604020202020204" pitchFamily="34" charset="0"/>
              </a:rPr>
              <a:t> </a:t>
            </a:r>
            <a:r>
              <a:rPr sz="1400" spc="-35" dirty="0">
                <a:solidFill>
                  <a:srgbClr val="FFFFFF"/>
                </a:solidFill>
                <a:latin typeface="Arial" panose="020B0604020202020204" pitchFamily="34" charset="0"/>
                <a:cs typeface="Arial" panose="020B0604020202020204" pitchFamily="34" charset="0"/>
              </a:rPr>
              <a:t>etc.</a:t>
            </a:r>
            <a:r>
              <a:rPr sz="1400"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groups.</a:t>
            </a:r>
            <a:endParaRPr sz="1400" dirty="0">
              <a:latin typeface="Arial" panose="020B0604020202020204" pitchFamily="34" charset="0"/>
              <a:cs typeface="Arial" panose="020B0604020202020204" pitchFamily="34" charset="0"/>
            </a:endParaRPr>
          </a:p>
        </p:txBody>
      </p:sp>
      <p:sp>
        <p:nvSpPr>
          <p:cNvPr id="26" name="Rechteck 25">
            <a:extLst>
              <a:ext uri="{FF2B5EF4-FFF2-40B4-BE49-F238E27FC236}">
                <a16:creationId xmlns:a16="http://schemas.microsoft.com/office/drawing/2014/main" id="{9E53507C-C4F8-66D6-0AD6-B248986CA1F0}"/>
              </a:ext>
            </a:extLst>
          </p:cNvPr>
          <p:cNvSpPr/>
          <p:nvPr/>
        </p:nvSpPr>
        <p:spPr>
          <a:xfrm>
            <a:off x="0" y="0"/>
            <a:ext cx="5503069" cy="7562850"/>
          </a:xfrm>
          <a:prstGeom prst="rect">
            <a:avLst/>
          </a:prstGeom>
          <a:solidFill>
            <a:srgbClr val="0967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AFF3642E-C775-ECAD-97D5-E9B828F40453}"/>
              </a:ext>
            </a:extLst>
          </p:cNvPr>
          <p:cNvSpPr txBox="1"/>
          <p:nvPr/>
        </p:nvSpPr>
        <p:spPr>
          <a:xfrm>
            <a:off x="321469" y="276225"/>
            <a:ext cx="5181600" cy="498598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Personalize </a:t>
            </a:r>
          </a:p>
          <a:p>
            <a:r>
              <a:rPr lang="en-US" sz="2800" b="1" dirty="0">
                <a:solidFill>
                  <a:schemeClr val="bg1"/>
                </a:solidFill>
                <a:latin typeface="Arial" panose="020B0604020202020204" pitchFamily="34" charset="0"/>
                <a:cs typeface="Arial" panose="020B0604020202020204" pitchFamily="34" charset="0"/>
              </a:rPr>
              <a:t>your own account</a:t>
            </a:r>
            <a:endParaRPr lang="en-US" sz="2800" dirty="0">
              <a:solidFill>
                <a:schemeClr val="bg1"/>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You can find images for </a:t>
            </a: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Cover images </a:t>
            </a:r>
            <a:r>
              <a:rPr lang="en-US" dirty="0">
                <a:solidFill>
                  <a:schemeClr val="bg1"/>
                </a:solidFill>
                <a:latin typeface="Arial" panose="020B0604020202020204" pitchFamily="34" charset="0"/>
                <a:cs typeface="Arial" panose="020B0604020202020204" pitchFamily="34" charset="0"/>
              </a:rPr>
              <a:t>(Facebook, Twitter and LinkedIn)</a:t>
            </a: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Photo frame </a:t>
            </a:r>
            <a:r>
              <a:rPr lang="en-US" dirty="0">
                <a:solidFill>
                  <a:schemeClr val="bg1"/>
                </a:solidFill>
                <a:latin typeface="Arial" panose="020B0604020202020204" pitchFamily="34" charset="0"/>
                <a:cs typeface="Arial" panose="020B0604020202020204" pitchFamily="34" charset="0"/>
              </a:rPr>
              <a:t>for your daily posts (Facebook, Twitter, LinkedIn and Instagram)</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Profile Frame </a:t>
            </a:r>
            <a:r>
              <a:rPr lang="en-US" dirty="0">
                <a:solidFill>
                  <a:schemeClr val="bg1"/>
                </a:solidFill>
                <a:latin typeface="Arial" panose="020B0604020202020204" pitchFamily="34" charset="0"/>
                <a:cs typeface="Arial" panose="020B0604020202020204" pitchFamily="34" charset="0"/>
              </a:rPr>
              <a:t>for your profiles (Facebook, Twitter, LinkedIn and Instagram)</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Logo Image </a:t>
            </a:r>
            <a:r>
              <a:rPr lang="en-US" dirty="0">
                <a:solidFill>
                  <a:schemeClr val="bg1"/>
                </a:solidFill>
                <a:latin typeface="Arial" panose="020B0604020202020204" pitchFamily="34" charset="0"/>
                <a:cs typeface="Arial" panose="020B0604020202020204" pitchFamily="34" charset="0"/>
              </a:rPr>
              <a:t>to personalize your chat groups (WhatsApp, WeChat, Telegram)</a:t>
            </a:r>
          </a:p>
          <a:p>
            <a:endParaRPr lang="en-US" dirty="0">
              <a:solidFill>
                <a:schemeClr val="bg1"/>
              </a:solidFill>
              <a:latin typeface="Arial" panose="020B0604020202020204" pitchFamily="34" charset="0"/>
              <a:cs typeface="Arial" panose="020B0604020202020204" pitchFamily="34" charset="0"/>
            </a:endParaRPr>
          </a:p>
        </p:txBody>
      </p:sp>
      <p:sp>
        <p:nvSpPr>
          <p:cNvPr id="30" name="Textfeld 29">
            <a:extLst>
              <a:ext uri="{FF2B5EF4-FFF2-40B4-BE49-F238E27FC236}">
                <a16:creationId xmlns:a16="http://schemas.microsoft.com/office/drawing/2014/main" id="{8A1C734D-C569-0368-5BAB-1A20D9104B28}"/>
              </a:ext>
            </a:extLst>
          </p:cNvPr>
          <p:cNvSpPr txBox="1"/>
          <p:nvPr/>
        </p:nvSpPr>
        <p:spPr>
          <a:xfrm>
            <a:off x="6632963" y="312028"/>
            <a:ext cx="6642505" cy="1569660"/>
          </a:xfrm>
          <a:prstGeom prst="rect">
            <a:avLst/>
          </a:prstGeom>
          <a:noFill/>
        </p:spPr>
        <p:txBody>
          <a:bodyPr wrap="square" rtlCol="0">
            <a:spAutoFit/>
          </a:bodyPr>
          <a:lstStyle/>
          <a:p>
            <a:r>
              <a:rPr lang="en-US" sz="2400" b="1" dirty="0">
                <a:solidFill>
                  <a:schemeClr val="tx1"/>
                </a:solidFill>
                <a:latin typeface="Arial" panose="020B0604020202020204" pitchFamily="34" charset="0"/>
                <a:cs typeface="Arial" panose="020B0604020202020204" pitchFamily="34" charset="0"/>
              </a:rPr>
              <a:t>Where to download the </a:t>
            </a:r>
            <a:r>
              <a:rPr lang="en-US" sz="2400" b="1" dirty="0">
                <a:solidFill>
                  <a:srgbClr val="46B270"/>
                </a:solidFill>
                <a:latin typeface="Arial" panose="020B0604020202020204" pitchFamily="34" charset="0"/>
                <a:cs typeface="Arial" panose="020B0604020202020204" pitchFamily="34" charset="0"/>
              </a:rPr>
              <a:t>Cover Image </a:t>
            </a:r>
            <a:r>
              <a:rPr lang="en-US" sz="2400" b="1" dirty="0">
                <a:solidFill>
                  <a:schemeClr val="tx1"/>
                </a:solidFill>
                <a:latin typeface="Arial" panose="020B0604020202020204" pitchFamily="34" charset="0"/>
                <a:cs typeface="Arial" panose="020B0604020202020204" pitchFamily="34" charset="0"/>
              </a:rPr>
              <a:t>on the ISAPS World Congress 2024 website: </a:t>
            </a:r>
          </a:p>
          <a:p>
            <a:r>
              <a:rPr lang="en-US" sz="2400" b="1" dirty="0">
                <a:solidFill>
                  <a:schemeClr val="tx1"/>
                </a:solidFill>
                <a:latin typeface="Arial" panose="020B0604020202020204" pitchFamily="34" charset="0"/>
                <a:cs typeface="Arial" panose="020B0604020202020204" pitchFamily="34" charset="0"/>
                <a:hlinkClick r:id="rId2"/>
              </a:rPr>
              <a:t>https://www.isaps.org/media/kp1fyohp/cover-images.zip</a:t>
            </a:r>
            <a:r>
              <a:rPr lang="en-US" sz="2400" b="1" dirty="0">
                <a:solidFill>
                  <a:schemeClr val="tx1"/>
                </a:solidFill>
                <a:latin typeface="Arial" panose="020B0604020202020204" pitchFamily="34" charset="0"/>
                <a:cs typeface="Arial" panose="020B0604020202020204" pitchFamily="34" charset="0"/>
              </a:rPr>
              <a:t> </a:t>
            </a:r>
          </a:p>
        </p:txBody>
      </p:sp>
      <p:sp>
        <p:nvSpPr>
          <p:cNvPr id="31" name="Textfeld 30">
            <a:extLst>
              <a:ext uri="{FF2B5EF4-FFF2-40B4-BE49-F238E27FC236}">
                <a16:creationId xmlns:a16="http://schemas.microsoft.com/office/drawing/2014/main" id="{4361ED0B-EBB9-2E8E-4322-5192946DA1CD}"/>
              </a:ext>
            </a:extLst>
          </p:cNvPr>
          <p:cNvSpPr txBox="1"/>
          <p:nvPr/>
        </p:nvSpPr>
        <p:spPr>
          <a:xfrm>
            <a:off x="6632964" y="2141646"/>
            <a:ext cx="1460906"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Facebook</a:t>
            </a:r>
          </a:p>
        </p:txBody>
      </p:sp>
      <p:sp>
        <p:nvSpPr>
          <p:cNvPr id="32" name="Textfeld 31">
            <a:extLst>
              <a:ext uri="{FF2B5EF4-FFF2-40B4-BE49-F238E27FC236}">
                <a16:creationId xmlns:a16="http://schemas.microsoft.com/office/drawing/2014/main" id="{550B8A8B-007C-2959-9BBE-B66E0C3F8C74}"/>
              </a:ext>
            </a:extLst>
          </p:cNvPr>
          <p:cNvSpPr txBox="1"/>
          <p:nvPr/>
        </p:nvSpPr>
        <p:spPr>
          <a:xfrm>
            <a:off x="6632963" y="4510186"/>
            <a:ext cx="1182996"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LinkedIn</a:t>
            </a:r>
          </a:p>
        </p:txBody>
      </p:sp>
      <p:sp>
        <p:nvSpPr>
          <p:cNvPr id="34" name="Textfeld 33">
            <a:extLst>
              <a:ext uri="{FF2B5EF4-FFF2-40B4-BE49-F238E27FC236}">
                <a16:creationId xmlns:a16="http://schemas.microsoft.com/office/drawing/2014/main" id="{8BD8BE8D-A0F4-FF09-3E04-B19EA186317D}"/>
              </a:ext>
            </a:extLst>
          </p:cNvPr>
          <p:cNvSpPr txBox="1"/>
          <p:nvPr/>
        </p:nvSpPr>
        <p:spPr>
          <a:xfrm>
            <a:off x="9922669" y="2142425"/>
            <a:ext cx="990600"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Twitter</a:t>
            </a:r>
          </a:p>
        </p:txBody>
      </p:sp>
      <p:pic>
        <p:nvPicPr>
          <p:cNvPr id="1026" name="Picture 2">
            <a:extLst>
              <a:ext uri="{FF2B5EF4-FFF2-40B4-BE49-F238E27FC236}">
                <a16:creationId xmlns:a16="http://schemas.microsoft.com/office/drawing/2014/main" id="{3B05D9C6-3572-0A2B-294B-61E1E20E14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932" y="4955718"/>
            <a:ext cx="4605337" cy="15435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7" name="Gruppieren 36">
            <a:extLst>
              <a:ext uri="{FF2B5EF4-FFF2-40B4-BE49-F238E27FC236}">
                <a16:creationId xmlns:a16="http://schemas.microsoft.com/office/drawing/2014/main" id="{0B5DE3DA-DFE8-479C-50A4-5DC3F2D9E974}"/>
              </a:ext>
            </a:extLst>
          </p:cNvPr>
          <p:cNvGrpSpPr>
            <a:grpSpLocks noChangeAspect="1"/>
          </p:cNvGrpSpPr>
          <p:nvPr/>
        </p:nvGrpSpPr>
        <p:grpSpPr>
          <a:xfrm>
            <a:off x="6723063" y="2409125"/>
            <a:ext cx="3197254" cy="1676400"/>
            <a:chOff x="6723063" y="1952625"/>
            <a:chExt cx="7847806" cy="4114800"/>
          </a:xfrm>
        </p:grpSpPr>
        <p:pic>
          <p:nvPicPr>
            <p:cNvPr id="17" name="Grafik 16">
              <a:extLst>
                <a:ext uri="{FF2B5EF4-FFF2-40B4-BE49-F238E27FC236}">
                  <a16:creationId xmlns:a16="http://schemas.microsoft.com/office/drawing/2014/main" id="{8E242340-C1FE-9136-90BB-29AE6CA66791}"/>
                </a:ext>
              </a:extLst>
            </p:cNvPr>
            <p:cNvPicPr>
              <a:picLocks noChangeAspect="1"/>
            </p:cNvPicPr>
            <p:nvPr/>
          </p:nvPicPr>
          <p:blipFill rotWithShape="1">
            <a:blip r:embed="rId4"/>
            <a:srcRect l="27600"/>
            <a:stretch/>
          </p:blipFill>
          <p:spPr>
            <a:xfrm>
              <a:off x="6723063" y="1952625"/>
              <a:ext cx="7826305" cy="4114800"/>
            </a:xfrm>
            <a:prstGeom prst="rect">
              <a:avLst/>
            </a:prstGeom>
          </p:spPr>
        </p:pic>
        <p:pic>
          <p:nvPicPr>
            <p:cNvPr id="29" name="Grafik 28" descr="Ein Bild, das Text, Screenshot, Himmel, Grafikdesign enthält.&#10;&#10;Automatisch generierte Beschreibung">
              <a:extLst>
                <a:ext uri="{FF2B5EF4-FFF2-40B4-BE49-F238E27FC236}">
                  <a16:creationId xmlns:a16="http://schemas.microsoft.com/office/drawing/2014/main" id="{8021192C-D565-2040-0D3B-89DF7FF537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43" r="1040"/>
            <a:stretch/>
          </p:blipFill>
          <p:spPr>
            <a:xfrm>
              <a:off x="7319169" y="2369749"/>
              <a:ext cx="7251700" cy="2632608"/>
            </a:xfrm>
            <a:prstGeom prst="rect">
              <a:avLst/>
            </a:prstGeom>
          </p:spPr>
        </p:pic>
        <p:sp>
          <p:nvSpPr>
            <p:cNvPr id="36" name="Rechteck 35">
              <a:extLst>
                <a:ext uri="{FF2B5EF4-FFF2-40B4-BE49-F238E27FC236}">
                  <a16:creationId xmlns:a16="http://schemas.microsoft.com/office/drawing/2014/main" id="{6CAD96AC-E676-BFAA-7DB6-342355CBBF88}"/>
                </a:ext>
              </a:extLst>
            </p:cNvPr>
            <p:cNvSpPr/>
            <p:nvPr/>
          </p:nvSpPr>
          <p:spPr>
            <a:xfrm>
              <a:off x="12970669" y="1952625"/>
              <a:ext cx="16002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6" name="Gruppieren 45">
            <a:extLst>
              <a:ext uri="{FF2B5EF4-FFF2-40B4-BE49-F238E27FC236}">
                <a16:creationId xmlns:a16="http://schemas.microsoft.com/office/drawing/2014/main" id="{0EB80A08-927C-A2BF-1681-41DDD1215EF8}"/>
              </a:ext>
            </a:extLst>
          </p:cNvPr>
          <p:cNvGrpSpPr>
            <a:grpSpLocks noChangeAspect="1"/>
          </p:cNvGrpSpPr>
          <p:nvPr/>
        </p:nvGrpSpPr>
        <p:grpSpPr>
          <a:xfrm>
            <a:off x="10037991" y="2574225"/>
            <a:ext cx="2832795" cy="1512000"/>
            <a:chOff x="10608469" y="2638425"/>
            <a:chExt cx="4158000" cy="2219325"/>
          </a:xfrm>
        </p:grpSpPr>
        <p:pic>
          <p:nvPicPr>
            <p:cNvPr id="39" name="Grafik 38" descr="Ein Bild, das Text, Elektronik, Screenshot, Website enthält.&#10;&#10;Automatisch generierte Beschreibung">
              <a:extLst>
                <a:ext uri="{FF2B5EF4-FFF2-40B4-BE49-F238E27FC236}">
                  <a16:creationId xmlns:a16="http://schemas.microsoft.com/office/drawing/2014/main" id="{CDEF9FFA-34BB-9A80-8A6E-F6E066FA70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5336"/>
            <a:stretch/>
          </p:blipFill>
          <p:spPr>
            <a:xfrm>
              <a:off x="10608469" y="2638425"/>
              <a:ext cx="4156375" cy="2219325"/>
            </a:xfrm>
            <a:prstGeom prst="rect">
              <a:avLst/>
            </a:prstGeom>
          </p:spPr>
        </p:pic>
        <p:pic>
          <p:nvPicPr>
            <p:cNvPr id="41" name="Grafik 40" descr="Ein Bild, das Text, Himmel, Screenshot, Grafikdesign enthält.&#10;&#10;Automatisch generierte Beschreibung">
              <a:extLst>
                <a:ext uri="{FF2B5EF4-FFF2-40B4-BE49-F238E27FC236}">
                  <a16:creationId xmlns:a16="http://schemas.microsoft.com/office/drawing/2014/main" id="{365E8A64-B5BC-885D-5730-B5A442078B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08469" y="2638425"/>
              <a:ext cx="4158000" cy="1386000"/>
            </a:xfrm>
            <a:prstGeom prst="rect">
              <a:avLst/>
            </a:prstGeom>
          </p:spPr>
        </p:pic>
        <p:pic>
          <p:nvPicPr>
            <p:cNvPr id="42" name="Grafik 41" descr="Ein Bild, das Text, Elektronik, Screenshot, Website enthält.&#10;&#10;Automatisch generierte Beschreibung">
              <a:extLst>
                <a:ext uri="{FF2B5EF4-FFF2-40B4-BE49-F238E27FC236}">
                  <a16:creationId xmlns:a16="http://schemas.microsoft.com/office/drawing/2014/main" id="{D6AFFA9E-63D2-9701-F8F6-2BD031907C4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891" r="78096" b="78653"/>
            <a:stretch/>
          </p:blipFill>
          <p:spPr>
            <a:xfrm>
              <a:off x="10608469" y="3765016"/>
              <a:ext cx="914400" cy="854609"/>
            </a:xfrm>
            <a:prstGeom prst="ellipse">
              <a:avLst/>
            </a:prstGeom>
          </p:spPr>
        </p:pic>
        <p:sp>
          <p:nvSpPr>
            <p:cNvPr id="43" name="Rechteck 42">
              <a:extLst>
                <a:ext uri="{FF2B5EF4-FFF2-40B4-BE49-F238E27FC236}">
                  <a16:creationId xmlns:a16="http://schemas.microsoft.com/office/drawing/2014/main" id="{6F371EAD-2F43-5062-0B7D-099A93DB6418}"/>
                </a:ext>
              </a:extLst>
            </p:cNvPr>
            <p:cNvSpPr/>
            <p:nvPr/>
          </p:nvSpPr>
          <p:spPr>
            <a:xfrm>
              <a:off x="10684669" y="4619625"/>
              <a:ext cx="2362994" cy="228600"/>
            </a:xfrm>
            <a:prstGeom prst="rect">
              <a:avLst/>
            </a:prstGeom>
            <a:solidFill>
              <a:srgbClr val="162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E02DE8EE-5D2D-3CE4-A9B5-DD00A2F0F67F}"/>
                </a:ext>
              </a:extLst>
            </p:cNvPr>
            <p:cNvSpPr/>
            <p:nvPr/>
          </p:nvSpPr>
          <p:spPr>
            <a:xfrm>
              <a:off x="12263041" y="4086225"/>
              <a:ext cx="2362994" cy="533400"/>
            </a:xfrm>
            <a:prstGeom prst="rect">
              <a:avLst/>
            </a:prstGeom>
            <a:solidFill>
              <a:srgbClr val="162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 name="Grafik 51" descr="Ein Bild, das Karte enthält.&#10;&#10;Automatisch generierte Beschreibung">
            <a:extLst>
              <a:ext uri="{FF2B5EF4-FFF2-40B4-BE49-F238E27FC236}">
                <a16:creationId xmlns:a16="http://schemas.microsoft.com/office/drawing/2014/main" id="{B36BC5A1-5C05-FBFB-C369-77328732AC6F}"/>
              </a:ext>
            </a:extLst>
          </p:cNvPr>
          <p:cNvPicPr>
            <a:picLocks noChangeAspect="1"/>
          </p:cNvPicPr>
          <p:nvPr/>
        </p:nvPicPr>
        <p:blipFill rotWithShape="1">
          <a:blip r:embed="rId3" cstate="print">
            <a:alphaModFix amt="7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9589"/>
          <a:stretch/>
        </p:blipFill>
        <p:spPr>
          <a:xfrm>
            <a:off x="-34131" y="-638175"/>
            <a:ext cx="13609717" cy="8201025"/>
          </a:xfrm>
          <a:prstGeom prst="rect">
            <a:avLst/>
          </a:prstGeom>
        </p:spPr>
      </p:pic>
      <p:sp>
        <p:nvSpPr>
          <p:cNvPr id="8" name="object 8"/>
          <p:cNvSpPr txBox="1">
            <a:spLocks noGrp="1"/>
          </p:cNvSpPr>
          <p:nvPr>
            <p:ph type="title"/>
          </p:nvPr>
        </p:nvSpPr>
        <p:spPr>
          <a:xfrm>
            <a:off x="1722869" y="261963"/>
            <a:ext cx="3938904" cy="1003300"/>
          </a:xfrm>
          <a:prstGeom prst="rect">
            <a:avLst/>
          </a:prstGeom>
        </p:spPr>
        <p:txBody>
          <a:bodyPr vert="horz" wrap="square" lIns="0" tIns="12700" rIns="0" bIns="0" rtlCol="0">
            <a:spAutoFit/>
          </a:bodyPr>
          <a:lstStyle/>
          <a:p>
            <a:pPr marL="12700">
              <a:lnSpc>
                <a:spcPts val="3850"/>
              </a:lnSpc>
              <a:spcBef>
                <a:spcPts val="100"/>
              </a:spcBef>
            </a:pPr>
            <a:r>
              <a:rPr sz="3600" spc="-75" dirty="0">
                <a:solidFill>
                  <a:srgbClr val="FFFFFF"/>
                </a:solidFill>
                <a:latin typeface="Arial" panose="020B0604020202020204" pitchFamily="34" charset="0"/>
                <a:cs typeface="Arial" panose="020B0604020202020204" pitchFamily="34" charset="0"/>
              </a:rPr>
              <a:t>Personalise</a:t>
            </a:r>
            <a:endParaRPr sz="3600" dirty="0">
              <a:latin typeface="Arial" panose="020B0604020202020204" pitchFamily="34" charset="0"/>
              <a:cs typeface="Arial" panose="020B0604020202020204" pitchFamily="34" charset="0"/>
            </a:endParaRPr>
          </a:p>
          <a:p>
            <a:pPr marL="12700">
              <a:lnSpc>
                <a:spcPts val="3850"/>
              </a:lnSpc>
            </a:pPr>
            <a:r>
              <a:rPr sz="3600" b="1" spc="-380" dirty="0">
                <a:solidFill>
                  <a:srgbClr val="FFFFFF"/>
                </a:solidFill>
                <a:latin typeface="Arial" panose="020B0604020202020204" pitchFamily="34" charset="0"/>
                <a:cs typeface="Arial" panose="020B0604020202020204" pitchFamily="34" charset="0"/>
              </a:rPr>
              <a:t>your</a:t>
            </a:r>
            <a:r>
              <a:rPr sz="3600" b="1" spc="-220" dirty="0">
                <a:solidFill>
                  <a:srgbClr val="FFFFFF"/>
                </a:solidFill>
                <a:latin typeface="Arial" panose="020B0604020202020204" pitchFamily="34" charset="0"/>
                <a:cs typeface="Arial" panose="020B0604020202020204" pitchFamily="34" charset="0"/>
              </a:rPr>
              <a:t> </a:t>
            </a:r>
            <a:r>
              <a:rPr sz="3600" b="1" spc="-415" dirty="0">
                <a:solidFill>
                  <a:srgbClr val="FFFFFF"/>
                </a:solidFill>
                <a:latin typeface="Arial" panose="020B0604020202020204" pitchFamily="34" charset="0"/>
                <a:cs typeface="Arial" panose="020B0604020202020204" pitchFamily="34" charset="0"/>
              </a:rPr>
              <a:t>own</a:t>
            </a:r>
            <a:r>
              <a:rPr sz="3600" b="1" spc="-215" dirty="0">
                <a:solidFill>
                  <a:srgbClr val="FFFFFF"/>
                </a:solidFill>
                <a:latin typeface="Arial" panose="020B0604020202020204" pitchFamily="34" charset="0"/>
                <a:cs typeface="Arial" panose="020B0604020202020204" pitchFamily="34" charset="0"/>
              </a:rPr>
              <a:t> </a:t>
            </a:r>
            <a:r>
              <a:rPr sz="3600" b="1" spc="-355" dirty="0">
                <a:solidFill>
                  <a:srgbClr val="FFFFFF"/>
                </a:solidFill>
                <a:latin typeface="Arial" panose="020B0604020202020204" pitchFamily="34" charset="0"/>
                <a:cs typeface="Arial" panose="020B0604020202020204" pitchFamily="34" charset="0"/>
              </a:rPr>
              <a:t>account</a:t>
            </a:r>
            <a:r>
              <a:rPr sz="3600" spc="-355" dirty="0">
                <a:solidFill>
                  <a:srgbClr val="FFFFFF"/>
                </a:solidFill>
                <a:latin typeface="Arial" panose="020B0604020202020204" pitchFamily="34" charset="0"/>
                <a:cs typeface="Arial" panose="020B0604020202020204" pitchFamily="34" charset="0"/>
              </a:rPr>
              <a:t>:</a:t>
            </a:r>
            <a:endParaRPr sz="3600" dirty="0">
              <a:latin typeface="Arial" panose="020B0604020202020204" pitchFamily="34" charset="0"/>
              <a:cs typeface="Arial" panose="020B0604020202020204" pitchFamily="34" charset="0"/>
            </a:endParaRPr>
          </a:p>
        </p:txBody>
      </p:sp>
      <p:sp>
        <p:nvSpPr>
          <p:cNvPr id="9" name="object 9"/>
          <p:cNvSpPr txBox="1"/>
          <p:nvPr/>
        </p:nvSpPr>
        <p:spPr>
          <a:xfrm>
            <a:off x="1722869" y="1361441"/>
            <a:ext cx="3610610" cy="2513509"/>
          </a:xfrm>
          <a:prstGeom prst="rect">
            <a:avLst/>
          </a:prstGeom>
        </p:spPr>
        <p:txBody>
          <a:bodyPr vert="horz" wrap="square" lIns="0" tIns="12700" rIns="0" bIns="0" rtlCol="0">
            <a:spAutoFit/>
          </a:bodyPr>
          <a:lstStyle/>
          <a:p>
            <a:pPr marL="12700">
              <a:spcBef>
                <a:spcPts val="100"/>
              </a:spcBef>
            </a:pPr>
            <a:r>
              <a:rPr sz="1400" spc="-60" dirty="0">
                <a:solidFill>
                  <a:srgbClr val="FFFFFF"/>
                </a:solidFill>
                <a:latin typeface="Arial" panose="020B0604020202020204" pitchFamily="34" charset="0"/>
                <a:cs typeface="Arial" panose="020B0604020202020204" pitchFamily="34" charset="0"/>
              </a:rPr>
              <a:t>You</a:t>
            </a:r>
            <a:r>
              <a:rPr sz="1400" spc="-90"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can</a:t>
            </a:r>
            <a:r>
              <a:rPr sz="1400" spc="-80"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find</a:t>
            </a:r>
            <a:r>
              <a:rPr sz="1400" spc="-80" dirty="0">
                <a:solidFill>
                  <a:srgbClr val="FFFFFF"/>
                </a:solidFill>
                <a:latin typeface="Arial" panose="020B0604020202020204" pitchFamily="34" charset="0"/>
                <a:cs typeface="Arial" panose="020B0604020202020204" pitchFamily="34" charset="0"/>
              </a:rPr>
              <a:t> </a:t>
            </a:r>
            <a:r>
              <a:rPr sz="1400" spc="-55" dirty="0">
                <a:solidFill>
                  <a:srgbClr val="FFFFFF"/>
                </a:solidFill>
                <a:latin typeface="Arial" panose="020B0604020202020204" pitchFamily="34" charset="0"/>
                <a:cs typeface="Arial" panose="020B0604020202020204" pitchFamily="34" charset="0"/>
              </a:rPr>
              <a:t>images</a:t>
            </a:r>
            <a:r>
              <a:rPr sz="1400" spc="-80" dirty="0">
                <a:solidFill>
                  <a:srgbClr val="FFFFFF"/>
                </a:solidFill>
                <a:latin typeface="Arial" panose="020B0604020202020204" pitchFamily="34" charset="0"/>
                <a:cs typeface="Arial" panose="020B0604020202020204" pitchFamily="34" charset="0"/>
              </a:rPr>
              <a:t> </a:t>
            </a:r>
            <a:r>
              <a:rPr sz="1400" spc="-35" dirty="0">
                <a:solidFill>
                  <a:srgbClr val="FFFFFF"/>
                </a:solidFill>
                <a:latin typeface="Arial" panose="020B0604020202020204" pitchFamily="34" charset="0"/>
                <a:cs typeface="Arial" panose="020B0604020202020204" pitchFamily="34" charset="0"/>
              </a:rPr>
              <a:t>for</a:t>
            </a:r>
            <a:r>
              <a:rPr sz="1400" spc="-85" dirty="0">
                <a:solidFill>
                  <a:srgbClr val="FFFFFF"/>
                </a:solidFill>
                <a:latin typeface="Arial" panose="020B0604020202020204" pitchFamily="34" charset="0"/>
                <a:cs typeface="Arial" panose="020B0604020202020204" pitchFamily="34" charset="0"/>
              </a:rPr>
              <a:t> </a:t>
            </a:r>
            <a:r>
              <a:rPr sz="1400" b="1" spc="-100" dirty="0">
                <a:solidFill>
                  <a:srgbClr val="FFFFFF"/>
                </a:solidFill>
                <a:latin typeface="Arial" panose="020B0604020202020204" pitchFamily="34" charset="0"/>
                <a:cs typeface="Arial" panose="020B0604020202020204" pitchFamily="34" charset="0"/>
              </a:rPr>
              <a:t>Cover</a:t>
            </a:r>
            <a:r>
              <a:rPr sz="1400" b="1" spc="-60" dirty="0">
                <a:solidFill>
                  <a:srgbClr val="FFFFFF"/>
                </a:solidFill>
                <a:latin typeface="Arial" panose="020B0604020202020204" pitchFamily="34" charset="0"/>
                <a:cs typeface="Arial" panose="020B0604020202020204" pitchFamily="34" charset="0"/>
              </a:rPr>
              <a:t> </a:t>
            </a:r>
            <a:r>
              <a:rPr sz="1400" b="1" spc="-10" dirty="0">
                <a:solidFill>
                  <a:srgbClr val="FFFFFF"/>
                </a:solidFill>
                <a:latin typeface="Arial" panose="020B0604020202020204" pitchFamily="34" charset="0"/>
                <a:cs typeface="Arial" panose="020B0604020202020204" pitchFamily="34" charset="0"/>
              </a:rPr>
              <a:t>Image</a:t>
            </a:r>
            <a:endParaRPr sz="1400" dirty="0">
              <a:latin typeface="Arial" panose="020B0604020202020204" pitchFamily="34" charset="0"/>
              <a:cs typeface="Arial" panose="020B0604020202020204" pitchFamily="34" charset="0"/>
            </a:endParaRPr>
          </a:p>
          <a:p>
            <a:pPr marL="12700"/>
            <a:r>
              <a:rPr sz="1400" spc="-55" dirty="0">
                <a:solidFill>
                  <a:srgbClr val="FFFFFF"/>
                </a:solidFill>
                <a:latin typeface="Arial" panose="020B0604020202020204" pitchFamily="34" charset="0"/>
                <a:cs typeface="Arial" panose="020B0604020202020204" pitchFamily="34" charset="0"/>
              </a:rPr>
              <a:t>(formatted</a:t>
            </a:r>
            <a:r>
              <a:rPr sz="1400" spc="-60"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for</a:t>
            </a:r>
            <a:r>
              <a:rPr sz="1400" spc="-120" dirty="0">
                <a:solidFill>
                  <a:srgbClr val="FFFFFF"/>
                </a:solidFill>
                <a:latin typeface="Arial" panose="020B0604020202020204" pitchFamily="34" charset="0"/>
                <a:cs typeface="Arial" panose="020B0604020202020204" pitchFamily="34" charset="0"/>
              </a:rPr>
              <a:t> </a:t>
            </a:r>
            <a:r>
              <a:rPr sz="1400" spc="-60" dirty="0">
                <a:solidFill>
                  <a:srgbClr val="FFFFFF"/>
                </a:solidFill>
                <a:latin typeface="Arial" panose="020B0604020202020204" pitchFamily="34" charset="0"/>
                <a:cs typeface="Arial" panose="020B0604020202020204" pitchFamily="34" charset="0"/>
              </a:rPr>
              <a:t>Twitter,</a:t>
            </a:r>
            <a:r>
              <a:rPr sz="1400" spc="-55"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Facebook</a:t>
            </a:r>
            <a:r>
              <a:rPr sz="1400" spc="-60" dirty="0">
                <a:solidFill>
                  <a:srgbClr val="FFFFFF"/>
                </a:solidFill>
                <a:latin typeface="Arial" panose="020B0604020202020204" pitchFamily="34" charset="0"/>
                <a:cs typeface="Arial" panose="020B0604020202020204" pitchFamily="34" charset="0"/>
              </a:rPr>
              <a:t> </a:t>
            </a:r>
            <a:r>
              <a:rPr sz="1400" spc="-55" dirty="0">
                <a:solidFill>
                  <a:srgbClr val="FFFFFF"/>
                </a:solidFill>
                <a:latin typeface="Arial" panose="020B0604020202020204" pitchFamily="34" charset="0"/>
                <a:cs typeface="Arial" panose="020B0604020202020204" pitchFamily="34" charset="0"/>
              </a:rPr>
              <a:t>and </a:t>
            </a:r>
            <a:r>
              <a:rPr sz="1400" spc="-10" dirty="0">
                <a:solidFill>
                  <a:srgbClr val="FFFFFF"/>
                </a:solidFill>
                <a:latin typeface="Arial" panose="020B0604020202020204" pitchFamily="34" charset="0"/>
                <a:cs typeface="Arial" panose="020B0604020202020204" pitchFamily="34" charset="0"/>
              </a:rPr>
              <a:t>LinkedIn);</a:t>
            </a:r>
            <a:endParaRPr sz="1400" dirty="0">
              <a:latin typeface="Arial" panose="020B0604020202020204" pitchFamily="34" charset="0"/>
              <a:cs typeface="Arial" panose="020B0604020202020204" pitchFamily="34" charset="0"/>
            </a:endParaRPr>
          </a:p>
          <a:p>
            <a:pPr marL="12700" marR="5080">
              <a:spcBef>
                <a:spcPts val="850"/>
              </a:spcBef>
            </a:pPr>
            <a:r>
              <a:rPr sz="1400" spc="-60" dirty="0">
                <a:solidFill>
                  <a:srgbClr val="FFFFFF"/>
                </a:solidFill>
                <a:latin typeface="Arial" panose="020B0604020202020204" pitchFamily="34" charset="0"/>
                <a:cs typeface="Arial" panose="020B0604020202020204" pitchFamily="34" charset="0"/>
              </a:rPr>
              <a:t>You</a:t>
            </a:r>
            <a:r>
              <a:rPr sz="1400" spc="-80"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can</a:t>
            </a:r>
            <a:r>
              <a:rPr sz="1400" spc="-80" dirty="0">
                <a:solidFill>
                  <a:srgbClr val="FFFFFF"/>
                </a:solidFill>
                <a:latin typeface="Arial" panose="020B0604020202020204" pitchFamily="34" charset="0"/>
                <a:cs typeface="Arial" panose="020B0604020202020204" pitchFamily="34" charset="0"/>
              </a:rPr>
              <a:t> </a:t>
            </a:r>
            <a:r>
              <a:rPr sz="1400" spc="-50" dirty="0">
                <a:solidFill>
                  <a:srgbClr val="FFFFFF"/>
                </a:solidFill>
                <a:latin typeface="Arial" panose="020B0604020202020204" pitchFamily="34" charset="0"/>
                <a:cs typeface="Arial" panose="020B0604020202020204" pitchFamily="34" charset="0"/>
              </a:rPr>
              <a:t>also</a:t>
            </a:r>
            <a:r>
              <a:rPr sz="1400" spc="-75"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find</a:t>
            </a:r>
            <a:r>
              <a:rPr sz="1400" spc="-80" dirty="0">
                <a:solidFill>
                  <a:srgbClr val="FFFFFF"/>
                </a:solidFill>
                <a:latin typeface="Arial" panose="020B0604020202020204" pitchFamily="34" charset="0"/>
                <a:cs typeface="Arial" panose="020B0604020202020204" pitchFamily="34" charset="0"/>
              </a:rPr>
              <a:t> </a:t>
            </a:r>
            <a:r>
              <a:rPr sz="1400" b="1" spc="-105" dirty="0">
                <a:solidFill>
                  <a:srgbClr val="FFFFFF"/>
                </a:solidFill>
                <a:latin typeface="Arial" panose="020B0604020202020204" pitchFamily="34" charset="0"/>
                <a:cs typeface="Arial" panose="020B0604020202020204" pitchFamily="34" charset="0"/>
              </a:rPr>
              <a:t>Photo</a:t>
            </a:r>
            <a:r>
              <a:rPr sz="1400" b="1" spc="-65" dirty="0">
                <a:solidFill>
                  <a:srgbClr val="FFFFFF"/>
                </a:solidFill>
                <a:latin typeface="Arial" panose="020B0604020202020204" pitchFamily="34" charset="0"/>
                <a:cs typeface="Arial" panose="020B0604020202020204" pitchFamily="34" charset="0"/>
              </a:rPr>
              <a:t> </a:t>
            </a:r>
            <a:r>
              <a:rPr sz="1400" b="1" spc="-150" dirty="0">
                <a:solidFill>
                  <a:srgbClr val="FFFFFF"/>
                </a:solidFill>
                <a:latin typeface="Arial" panose="020B0604020202020204" pitchFamily="34" charset="0"/>
                <a:cs typeface="Arial" panose="020B0604020202020204" pitchFamily="34" charset="0"/>
              </a:rPr>
              <a:t>Frame</a:t>
            </a:r>
            <a:r>
              <a:rPr sz="1400" b="1" spc="-60" dirty="0">
                <a:solidFill>
                  <a:srgbClr val="FFFFFF"/>
                </a:solidFill>
                <a:latin typeface="Arial" panose="020B0604020202020204" pitchFamily="34" charset="0"/>
                <a:cs typeface="Arial" panose="020B0604020202020204" pitchFamily="34" charset="0"/>
              </a:rPr>
              <a:t> </a:t>
            </a:r>
            <a:r>
              <a:rPr sz="1400" spc="-35" dirty="0">
                <a:solidFill>
                  <a:srgbClr val="FFFFFF"/>
                </a:solidFill>
                <a:latin typeface="Arial" panose="020B0604020202020204" pitchFamily="34" charset="0"/>
                <a:cs typeface="Arial" panose="020B0604020202020204" pitchFamily="34" charset="0"/>
              </a:rPr>
              <a:t>for</a:t>
            </a:r>
            <a:r>
              <a:rPr sz="1400" spc="-80" dirty="0">
                <a:solidFill>
                  <a:srgbClr val="FFFFFF"/>
                </a:solidFill>
                <a:latin typeface="Arial" panose="020B0604020202020204" pitchFamily="34" charset="0"/>
                <a:cs typeface="Arial" panose="020B0604020202020204" pitchFamily="34" charset="0"/>
              </a:rPr>
              <a:t> </a:t>
            </a:r>
            <a:r>
              <a:rPr sz="1400" spc="-60" dirty="0">
                <a:solidFill>
                  <a:srgbClr val="FFFFFF"/>
                </a:solidFill>
                <a:latin typeface="Arial" panose="020B0604020202020204" pitchFamily="34" charset="0"/>
                <a:cs typeface="Arial" panose="020B0604020202020204" pitchFamily="34" charset="0"/>
              </a:rPr>
              <a:t>your</a:t>
            </a:r>
            <a:r>
              <a:rPr sz="1400" spc="-75"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daily</a:t>
            </a:r>
            <a:r>
              <a:rPr sz="1400" spc="-80" dirty="0">
                <a:solidFill>
                  <a:srgbClr val="FFFFFF"/>
                </a:solidFill>
                <a:latin typeface="Arial" panose="020B0604020202020204" pitchFamily="34" charset="0"/>
                <a:cs typeface="Arial" panose="020B0604020202020204" pitchFamily="34" charset="0"/>
              </a:rPr>
              <a:t> </a:t>
            </a:r>
            <a:r>
              <a:rPr sz="1400" spc="-20" dirty="0">
                <a:solidFill>
                  <a:srgbClr val="FFFFFF"/>
                </a:solidFill>
                <a:latin typeface="Arial" panose="020B0604020202020204" pitchFamily="34" charset="0"/>
                <a:cs typeface="Arial" panose="020B0604020202020204" pitchFamily="34" charset="0"/>
              </a:rPr>
              <a:t>posts </a:t>
            </a:r>
            <a:r>
              <a:rPr sz="1400" spc="-55" dirty="0">
                <a:solidFill>
                  <a:srgbClr val="FFFFFF"/>
                </a:solidFill>
                <a:latin typeface="Arial" panose="020B0604020202020204" pitchFamily="34" charset="0"/>
                <a:cs typeface="Arial" panose="020B0604020202020204" pitchFamily="34" charset="0"/>
              </a:rPr>
              <a:t>(formatted</a:t>
            </a:r>
            <a:r>
              <a:rPr sz="1400" spc="-60"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for</a:t>
            </a:r>
            <a:r>
              <a:rPr sz="1400" spc="-120" dirty="0">
                <a:solidFill>
                  <a:srgbClr val="FFFFFF"/>
                </a:solidFill>
                <a:latin typeface="Arial" panose="020B0604020202020204" pitchFamily="34" charset="0"/>
                <a:cs typeface="Arial" panose="020B0604020202020204" pitchFamily="34" charset="0"/>
              </a:rPr>
              <a:t> </a:t>
            </a:r>
            <a:r>
              <a:rPr sz="1400" spc="-60" dirty="0">
                <a:solidFill>
                  <a:srgbClr val="FFFFFF"/>
                </a:solidFill>
                <a:latin typeface="Arial" panose="020B0604020202020204" pitchFamily="34" charset="0"/>
                <a:cs typeface="Arial" panose="020B0604020202020204" pitchFamily="34" charset="0"/>
              </a:rPr>
              <a:t>Twitter,</a:t>
            </a:r>
            <a:r>
              <a:rPr sz="1400" spc="-55"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Facebook</a:t>
            </a:r>
            <a:r>
              <a:rPr sz="1400" spc="-60" dirty="0">
                <a:solidFill>
                  <a:srgbClr val="FFFFFF"/>
                </a:solidFill>
                <a:latin typeface="Arial" panose="020B0604020202020204" pitchFamily="34" charset="0"/>
                <a:cs typeface="Arial" panose="020B0604020202020204" pitchFamily="34" charset="0"/>
              </a:rPr>
              <a:t> </a:t>
            </a:r>
            <a:r>
              <a:rPr sz="1400" spc="-55" dirty="0">
                <a:solidFill>
                  <a:srgbClr val="FFFFFF"/>
                </a:solidFill>
                <a:latin typeface="Arial" panose="020B0604020202020204" pitchFamily="34" charset="0"/>
                <a:cs typeface="Arial" panose="020B0604020202020204" pitchFamily="34" charset="0"/>
              </a:rPr>
              <a:t>and </a:t>
            </a:r>
            <a:r>
              <a:rPr sz="1400" spc="-10" dirty="0">
                <a:solidFill>
                  <a:srgbClr val="FFFFFF"/>
                </a:solidFill>
                <a:latin typeface="Arial" panose="020B0604020202020204" pitchFamily="34" charset="0"/>
                <a:cs typeface="Arial" panose="020B0604020202020204" pitchFamily="34" charset="0"/>
              </a:rPr>
              <a:t>LinkedIn);</a:t>
            </a:r>
            <a:endParaRPr sz="1400" dirty="0">
              <a:latin typeface="Arial" panose="020B0604020202020204" pitchFamily="34" charset="0"/>
              <a:cs typeface="Arial" panose="020B0604020202020204" pitchFamily="34" charset="0"/>
            </a:endParaRPr>
          </a:p>
          <a:p>
            <a:pPr marL="12700" marR="651510">
              <a:spcBef>
                <a:spcPts val="850"/>
              </a:spcBef>
            </a:pPr>
            <a:r>
              <a:rPr sz="1400" spc="-60" dirty="0">
                <a:solidFill>
                  <a:srgbClr val="FFFFFF"/>
                </a:solidFill>
                <a:latin typeface="Arial" panose="020B0604020202020204" pitchFamily="34" charset="0"/>
                <a:cs typeface="Arial" panose="020B0604020202020204" pitchFamily="34" charset="0"/>
              </a:rPr>
              <a:t>You</a:t>
            </a:r>
            <a:r>
              <a:rPr sz="1400" spc="-80"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can</a:t>
            </a:r>
            <a:r>
              <a:rPr sz="1400" spc="-80" dirty="0">
                <a:solidFill>
                  <a:srgbClr val="FFFFFF"/>
                </a:solidFill>
                <a:latin typeface="Arial" panose="020B0604020202020204" pitchFamily="34" charset="0"/>
                <a:cs typeface="Arial" panose="020B0604020202020204" pitchFamily="34" charset="0"/>
              </a:rPr>
              <a:t> </a:t>
            </a:r>
            <a:r>
              <a:rPr sz="1400" spc="-50" dirty="0">
                <a:solidFill>
                  <a:srgbClr val="FFFFFF"/>
                </a:solidFill>
                <a:latin typeface="Arial" panose="020B0604020202020204" pitchFamily="34" charset="0"/>
                <a:cs typeface="Arial" panose="020B0604020202020204" pitchFamily="34" charset="0"/>
              </a:rPr>
              <a:t>also</a:t>
            </a:r>
            <a:r>
              <a:rPr sz="1400" spc="-80"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find</a:t>
            </a:r>
            <a:r>
              <a:rPr sz="1400" spc="-75" dirty="0">
                <a:solidFill>
                  <a:srgbClr val="FFFFFF"/>
                </a:solidFill>
                <a:latin typeface="Arial" panose="020B0604020202020204" pitchFamily="34" charset="0"/>
                <a:cs typeface="Arial" panose="020B0604020202020204" pitchFamily="34" charset="0"/>
              </a:rPr>
              <a:t> </a:t>
            </a:r>
            <a:r>
              <a:rPr sz="1400" spc="-95" dirty="0">
                <a:solidFill>
                  <a:srgbClr val="FFFFFF"/>
                </a:solidFill>
                <a:latin typeface="Arial" panose="020B0604020202020204" pitchFamily="34" charset="0"/>
                <a:cs typeface="Arial" panose="020B0604020202020204" pitchFamily="34" charset="0"/>
              </a:rPr>
              <a:t>a</a:t>
            </a:r>
            <a:r>
              <a:rPr sz="1400" spc="-80" dirty="0">
                <a:solidFill>
                  <a:srgbClr val="FFFFFF"/>
                </a:solidFill>
                <a:latin typeface="Arial" panose="020B0604020202020204" pitchFamily="34" charset="0"/>
                <a:cs typeface="Arial" panose="020B0604020202020204" pitchFamily="34" charset="0"/>
              </a:rPr>
              <a:t> </a:t>
            </a:r>
            <a:r>
              <a:rPr sz="1400" b="1" spc="-105" dirty="0">
                <a:solidFill>
                  <a:srgbClr val="FFFFFF"/>
                </a:solidFill>
                <a:latin typeface="Arial" panose="020B0604020202020204" pitchFamily="34" charset="0"/>
                <a:cs typeface="Arial" panose="020B0604020202020204" pitchFamily="34" charset="0"/>
              </a:rPr>
              <a:t>Profile</a:t>
            </a:r>
            <a:r>
              <a:rPr sz="1400" b="1" spc="-65" dirty="0">
                <a:solidFill>
                  <a:srgbClr val="FFFFFF"/>
                </a:solidFill>
                <a:latin typeface="Arial" panose="020B0604020202020204" pitchFamily="34" charset="0"/>
                <a:cs typeface="Arial" panose="020B0604020202020204" pitchFamily="34" charset="0"/>
              </a:rPr>
              <a:t> </a:t>
            </a:r>
            <a:r>
              <a:rPr sz="1400" b="1" spc="-150" dirty="0">
                <a:solidFill>
                  <a:srgbClr val="FFFFFF"/>
                </a:solidFill>
                <a:latin typeface="Arial" panose="020B0604020202020204" pitchFamily="34" charset="0"/>
                <a:cs typeface="Arial" panose="020B0604020202020204" pitchFamily="34" charset="0"/>
              </a:rPr>
              <a:t>Frame</a:t>
            </a:r>
            <a:r>
              <a:rPr sz="1400" b="1" spc="-65" dirty="0">
                <a:solidFill>
                  <a:srgbClr val="FFFFFF"/>
                </a:solidFill>
                <a:latin typeface="Arial" panose="020B0604020202020204" pitchFamily="34" charset="0"/>
                <a:cs typeface="Arial" panose="020B0604020202020204" pitchFamily="34" charset="0"/>
              </a:rPr>
              <a:t> </a:t>
            </a:r>
            <a:r>
              <a:rPr sz="1400" spc="-35" dirty="0">
                <a:solidFill>
                  <a:srgbClr val="FFFFFF"/>
                </a:solidFill>
                <a:latin typeface="Arial" panose="020B0604020202020204" pitchFamily="34" charset="0"/>
                <a:cs typeface="Arial" panose="020B0604020202020204" pitchFamily="34" charset="0"/>
              </a:rPr>
              <a:t>for</a:t>
            </a:r>
            <a:r>
              <a:rPr sz="1400" spc="-75"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your </a:t>
            </a:r>
            <a:r>
              <a:rPr sz="1400" spc="-40" dirty="0">
                <a:solidFill>
                  <a:srgbClr val="FFFFFF"/>
                </a:solidFill>
                <a:latin typeface="Arial" panose="020B0604020202020204" pitchFamily="34" charset="0"/>
                <a:cs typeface="Arial" panose="020B0604020202020204" pitchFamily="34" charset="0"/>
              </a:rPr>
              <a:t>Facebook </a:t>
            </a:r>
            <a:r>
              <a:rPr sz="1400" spc="-10" dirty="0">
                <a:solidFill>
                  <a:srgbClr val="FFFFFF"/>
                </a:solidFill>
                <a:latin typeface="Arial" panose="020B0604020202020204" pitchFamily="34" charset="0"/>
                <a:cs typeface="Arial" panose="020B0604020202020204" pitchFamily="34" charset="0"/>
              </a:rPr>
              <a:t>profile;</a:t>
            </a:r>
            <a:endParaRPr sz="1400" dirty="0">
              <a:latin typeface="Arial" panose="020B0604020202020204" pitchFamily="34" charset="0"/>
              <a:cs typeface="Arial" panose="020B0604020202020204" pitchFamily="34" charset="0"/>
            </a:endParaRPr>
          </a:p>
          <a:p>
            <a:pPr marL="12700" marR="177800">
              <a:spcBef>
                <a:spcPts val="850"/>
              </a:spcBef>
            </a:pPr>
            <a:r>
              <a:rPr sz="1400" spc="-60" dirty="0">
                <a:solidFill>
                  <a:srgbClr val="FFFFFF"/>
                </a:solidFill>
                <a:latin typeface="Arial" panose="020B0604020202020204" pitchFamily="34" charset="0"/>
                <a:cs typeface="Arial" panose="020B0604020202020204" pitchFamily="34" charset="0"/>
              </a:rPr>
              <a:t>You</a:t>
            </a:r>
            <a:r>
              <a:rPr sz="1400" spc="-85" dirty="0">
                <a:solidFill>
                  <a:srgbClr val="FFFFFF"/>
                </a:solidFill>
                <a:latin typeface="Arial" panose="020B0604020202020204" pitchFamily="34" charset="0"/>
                <a:cs typeface="Arial" panose="020B0604020202020204" pitchFamily="34" charset="0"/>
              </a:rPr>
              <a:t> </a:t>
            </a:r>
            <a:r>
              <a:rPr sz="1400" spc="-45" dirty="0">
                <a:solidFill>
                  <a:srgbClr val="FFFFFF"/>
                </a:solidFill>
                <a:latin typeface="Arial" panose="020B0604020202020204" pitchFamily="34" charset="0"/>
                <a:cs typeface="Arial" panose="020B0604020202020204" pitchFamily="34" charset="0"/>
              </a:rPr>
              <a:t>can</a:t>
            </a:r>
            <a:r>
              <a:rPr sz="1400" spc="-80" dirty="0">
                <a:solidFill>
                  <a:srgbClr val="FFFFFF"/>
                </a:solidFill>
                <a:latin typeface="Arial" panose="020B0604020202020204" pitchFamily="34" charset="0"/>
                <a:cs typeface="Arial" panose="020B0604020202020204" pitchFamily="34" charset="0"/>
              </a:rPr>
              <a:t> </a:t>
            </a:r>
            <a:r>
              <a:rPr sz="1400" spc="-50" dirty="0">
                <a:solidFill>
                  <a:srgbClr val="FFFFFF"/>
                </a:solidFill>
                <a:latin typeface="Arial" panose="020B0604020202020204" pitchFamily="34" charset="0"/>
                <a:cs typeface="Arial" panose="020B0604020202020204" pitchFamily="34" charset="0"/>
              </a:rPr>
              <a:t>also</a:t>
            </a:r>
            <a:r>
              <a:rPr sz="1400" spc="-80"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find</a:t>
            </a:r>
            <a:r>
              <a:rPr sz="1400" spc="-85" dirty="0">
                <a:solidFill>
                  <a:srgbClr val="FFFFFF"/>
                </a:solidFill>
                <a:latin typeface="Arial" panose="020B0604020202020204" pitchFamily="34" charset="0"/>
                <a:cs typeface="Arial" panose="020B0604020202020204" pitchFamily="34" charset="0"/>
              </a:rPr>
              <a:t> </a:t>
            </a:r>
            <a:r>
              <a:rPr sz="1400" spc="-95" dirty="0">
                <a:solidFill>
                  <a:srgbClr val="FFFFFF"/>
                </a:solidFill>
                <a:latin typeface="Arial" panose="020B0604020202020204" pitchFamily="34" charset="0"/>
                <a:cs typeface="Arial" panose="020B0604020202020204" pitchFamily="34" charset="0"/>
              </a:rPr>
              <a:t>a</a:t>
            </a:r>
            <a:r>
              <a:rPr sz="1400" spc="-80" dirty="0">
                <a:solidFill>
                  <a:srgbClr val="FFFFFF"/>
                </a:solidFill>
                <a:latin typeface="Arial" panose="020B0604020202020204" pitchFamily="34" charset="0"/>
                <a:cs typeface="Arial" panose="020B0604020202020204" pitchFamily="34" charset="0"/>
              </a:rPr>
              <a:t> </a:t>
            </a:r>
            <a:r>
              <a:rPr sz="1400" b="1" spc="-110" dirty="0">
                <a:solidFill>
                  <a:srgbClr val="FFFFFF"/>
                </a:solidFill>
                <a:latin typeface="Arial" panose="020B0604020202020204" pitchFamily="34" charset="0"/>
                <a:cs typeface="Arial" panose="020B0604020202020204" pitchFamily="34" charset="0"/>
              </a:rPr>
              <a:t>Logo</a:t>
            </a:r>
            <a:r>
              <a:rPr sz="1400" b="1" spc="-65" dirty="0">
                <a:solidFill>
                  <a:srgbClr val="FFFFFF"/>
                </a:solidFill>
                <a:latin typeface="Arial" panose="020B0604020202020204" pitchFamily="34" charset="0"/>
                <a:cs typeface="Arial" panose="020B0604020202020204" pitchFamily="34" charset="0"/>
              </a:rPr>
              <a:t> </a:t>
            </a:r>
            <a:r>
              <a:rPr sz="1400" b="1" spc="-175" dirty="0">
                <a:solidFill>
                  <a:srgbClr val="FFFFFF"/>
                </a:solidFill>
                <a:latin typeface="Arial" panose="020B0604020202020204" pitchFamily="34" charset="0"/>
                <a:cs typeface="Arial" panose="020B0604020202020204" pitchFamily="34" charset="0"/>
              </a:rPr>
              <a:t>Image</a:t>
            </a:r>
            <a:r>
              <a:rPr sz="1400" b="1" spc="-65" dirty="0">
                <a:solidFill>
                  <a:srgbClr val="FFFFFF"/>
                </a:solidFill>
                <a:latin typeface="Arial" panose="020B0604020202020204" pitchFamily="34" charset="0"/>
                <a:cs typeface="Arial" panose="020B0604020202020204" pitchFamily="34" charset="0"/>
              </a:rPr>
              <a:t> </a:t>
            </a:r>
            <a:r>
              <a:rPr sz="1400" spc="-10" dirty="0">
                <a:solidFill>
                  <a:srgbClr val="FFFFFF"/>
                </a:solidFill>
                <a:latin typeface="Arial" panose="020B0604020202020204" pitchFamily="34" charset="0"/>
                <a:cs typeface="Arial" panose="020B0604020202020204" pitchFamily="34" charset="0"/>
              </a:rPr>
              <a:t>to</a:t>
            </a:r>
            <a:r>
              <a:rPr sz="1400" spc="-85" dirty="0">
                <a:solidFill>
                  <a:srgbClr val="FFFFFF"/>
                </a:solidFill>
                <a:latin typeface="Arial" panose="020B0604020202020204" pitchFamily="34" charset="0"/>
                <a:cs typeface="Arial" panose="020B0604020202020204" pitchFamily="34" charset="0"/>
              </a:rPr>
              <a:t> </a:t>
            </a:r>
            <a:r>
              <a:rPr sz="1400" spc="-10" dirty="0">
                <a:solidFill>
                  <a:srgbClr val="FFFFFF"/>
                </a:solidFill>
                <a:latin typeface="Arial" panose="020B0604020202020204" pitchFamily="34" charset="0"/>
                <a:cs typeface="Arial" panose="020B0604020202020204" pitchFamily="34" charset="0"/>
              </a:rPr>
              <a:t>personalize </a:t>
            </a:r>
            <a:r>
              <a:rPr sz="1400" spc="-65" dirty="0">
                <a:solidFill>
                  <a:srgbClr val="FFFFFF"/>
                </a:solidFill>
                <a:latin typeface="Arial" panose="020B0604020202020204" pitchFamily="34" charset="0"/>
                <a:cs typeface="Arial" panose="020B0604020202020204" pitchFamily="34" charset="0"/>
              </a:rPr>
              <a:t>your</a:t>
            </a:r>
            <a:r>
              <a:rPr sz="1400" spc="-80" dirty="0">
                <a:solidFill>
                  <a:srgbClr val="FFFFFF"/>
                </a:solidFill>
                <a:latin typeface="Arial" panose="020B0604020202020204" pitchFamily="34" charset="0"/>
                <a:cs typeface="Arial" panose="020B0604020202020204" pitchFamily="34" charset="0"/>
              </a:rPr>
              <a:t> </a:t>
            </a:r>
            <a:r>
              <a:rPr sz="1400" spc="-30" dirty="0">
                <a:solidFill>
                  <a:srgbClr val="FFFFFF"/>
                </a:solidFill>
                <a:latin typeface="Arial" panose="020B0604020202020204" pitchFamily="34" charset="0"/>
                <a:cs typeface="Arial" panose="020B0604020202020204" pitchFamily="34" charset="0"/>
              </a:rPr>
              <a:t>Whatsapp/WeChat/Telegram</a:t>
            </a:r>
            <a:r>
              <a:rPr sz="1400" dirty="0">
                <a:solidFill>
                  <a:srgbClr val="FFFFFF"/>
                </a:solidFill>
                <a:latin typeface="Arial" panose="020B0604020202020204" pitchFamily="34" charset="0"/>
                <a:cs typeface="Arial" panose="020B0604020202020204" pitchFamily="34" charset="0"/>
              </a:rPr>
              <a:t> </a:t>
            </a:r>
            <a:r>
              <a:rPr sz="1400" spc="-35" dirty="0">
                <a:solidFill>
                  <a:srgbClr val="FFFFFF"/>
                </a:solidFill>
                <a:latin typeface="Arial" panose="020B0604020202020204" pitchFamily="34" charset="0"/>
                <a:cs typeface="Arial" panose="020B0604020202020204" pitchFamily="34" charset="0"/>
              </a:rPr>
              <a:t>etc.</a:t>
            </a:r>
            <a:r>
              <a:rPr sz="1400" dirty="0">
                <a:solidFill>
                  <a:srgbClr val="FFFFFF"/>
                </a:solidFill>
                <a:latin typeface="Arial" panose="020B0604020202020204" pitchFamily="34" charset="0"/>
                <a:cs typeface="Arial" panose="020B0604020202020204" pitchFamily="34" charset="0"/>
              </a:rPr>
              <a:t> </a:t>
            </a:r>
            <a:r>
              <a:rPr sz="1400" spc="-40" dirty="0">
                <a:solidFill>
                  <a:srgbClr val="FFFFFF"/>
                </a:solidFill>
                <a:latin typeface="Arial" panose="020B0604020202020204" pitchFamily="34" charset="0"/>
                <a:cs typeface="Arial" panose="020B0604020202020204" pitchFamily="34" charset="0"/>
              </a:rPr>
              <a:t>groups.</a:t>
            </a:r>
            <a:endParaRPr sz="1400"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648930D9-E54C-1A47-6A36-60E252C86BA0}"/>
              </a:ext>
            </a:extLst>
          </p:cNvPr>
          <p:cNvSpPr txBox="1"/>
          <p:nvPr/>
        </p:nvSpPr>
        <p:spPr>
          <a:xfrm>
            <a:off x="109150" y="329758"/>
            <a:ext cx="5552623" cy="1261884"/>
          </a:xfrm>
          <a:prstGeom prst="rect">
            <a:avLst/>
          </a:prstGeom>
          <a:noFill/>
        </p:spPr>
        <p:txBody>
          <a:bodyPr wrap="square" rtlCol="0">
            <a:spAutoFit/>
          </a:bodyPr>
          <a:lstStyle/>
          <a:p>
            <a:r>
              <a:rPr lang="en-US" sz="2000" b="1" dirty="0">
                <a:solidFill>
                  <a:schemeClr val="tx1"/>
                </a:solidFill>
                <a:latin typeface="Arial" panose="020B0604020202020204" pitchFamily="34" charset="0"/>
                <a:cs typeface="Arial" panose="020B0604020202020204" pitchFamily="34" charset="0"/>
              </a:rPr>
              <a:t>Where to download the </a:t>
            </a:r>
            <a:r>
              <a:rPr lang="en-US" sz="2000" b="1" dirty="0">
                <a:solidFill>
                  <a:srgbClr val="0967AD"/>
                </a:solidFill>
                <a:latin typeface="Arial" panose="020B0604020202020204" pitchFamily="34" charset="0"/>
                <a:cs typeface="Arial" panose="020B0604020202020204" pitchFamily="34" charset="0"/>
              </a:rPr>
              <a:t>Photo Frame </a:t>
            </a:r>
            <a:r>
              <a:rPr lang="en-US" sz="2000" b="1" dirty="0">
                <a:solidFill>
                  <a:schemeClr val="tx1"/>
                </a:solidFill>
                <a:latin typeface="Arial" panose="020B0604020202020204" pitchFamily="34" charset="0"/>
                <a:cs typeface="Arial" panose="020B0604020202020204" pitchFamily="34" charset="0"/>
              </a:rPr>
              <a:t>on the ISAPS World Congress 2024 website:</a:t>
            </a:r>
          </a:p>
          <a:p>
            <a:r>
              <a:rPr lang="en-US" dirty="0">
                <a:solidFill>
                  <a:schemeClr val="tx1"/>
                </a:solidFill>
                <a:latin typeface="Arial" panose="020B0604020202020204" pitchFamily="34" charset="0"/>
                <a:cs typeface="Arial" panose="020B0604020202020204" pitchFamily="34" charset="0"/>
                <a:hlinkClick r:id="rId5"/>
              </a:rPr>
              <a:t>https://www.isaps.org/media/lgaj0as5/photo-frames.zip</a:t>
            </a:r>
            <a:r>
              <a:rPr lang="en-US" dirty="0">
                <a:solidFill>
                  <a:schemeClr val="tx1"/>
                </a:solidFill>
                <a:latin typeface="Arial" panose="020B0604020202020204" pitchFamily="34" charset="0"/>
                <a:cs typeface="Arial" panose="020B0604020202020204" pitchFamily="34" charset="0"/>
              </a:rPr>
              <a:t> </a:t>
            </a:r>
          </a:p>
        </p:txBody>
      </p:sp>
      <p:sp>
        <p:nvSpPr>
          <p:cNvPr id="51" name="Rechteck 50">
            <a:extLst>
              <a:ext uri="{FF2B5EF4-FFF2-40B4-BE49-F238E27FC236}">
                <a16:creationId xmlns:a16="http://schemas.microsoft.com/office/drawing/2014/main" id="{34B6ABF6-5AC1-6C1D-F7DB-9A65E4AB7531}"/>
              </a:ext>
            </a:extLst>
          </p:cNvPr>
          <p:cNvSpPr/>
          <p:nvPr/>
        </p:nvSpPr>
        <p:spPr>
          <a:xfrm>
            <a:off x="0" y="6905625"/>
            <a:ext cx="13444538" cy="6572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Grafik 49" descr="Ein Bild, das Grafiken, Text, Grafikdesign, Cartoon enthält.&#10;&#10;Automatisch generierte Beschreibung">
            <a:extLst>
              <a:ext uri="{FF2B5EF4-FFF2-40B4-BE49-F238E27FC236}">
                <a16:creationId xmlns:a16="http://schemas.microsoft.com/office/drawing/2014/main" id="{CF44D85D-601A-7505-D7D4-9BB142463A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864" y="6865675"/>
            <a:ext cx="1071880" cy="668069"/>
          </a:xfrm>
          <a:prstGeom prst="rect">
            <a:avLst/>
          </a:prstGeom>
        </p:spPr>
      </p:pic>
      <p:pic>
        <p:nvPicPr>
          <p:cNvPr id="18" name="Grafik 17" descr="Ein Bild, das medizinisch, medizinische Ausrüstung, Gesundheitsversorgung, Zimmer enthält.&#10;&#10;Automatisch generierte Beschreibung">
            <a:extLst>
              <a:ext uri="{FF2B5EF4-FFF2-40B4-BE49-F238E27FC236}">
                <a16:creationId xmlns:a16="http://schemas.microsoft.com/office/drawing/2014/main" id="{24D11205-19A1-85CF-CF30-CB7771E1FF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339" r="22757"/>
          <a:stretch/>
        </p:blipFill>
        <p:spPr>
          <a:xfrm>
            <a:off x="162287" y="1571625"/>
            <a:ext cx="1465118" cy="1440000"/>
          </a:xfrm>
          <a:prstGeom prst="rect">
            <a:avLst/>
          </a:prstGeom>
        </p:spPr>
      </p:pic>
      <p:pic>
        <p:nvPicPr>
          <p:cNvPr id="20" name="Grafik 19" descr="Ein Bild, das medizinisch, medizinische Ausrüstung, Gesundheitsversorgung, Zimmer enthält.&#10;&#10;Automatisch generierte Beschreibung">
            <a:extLst>
              <a:ext uri="{FF2B5EF4-FFF2-40B4-BE49-F238E27FC236}">
                <a16:creationId xmlns:a16="http://schemas.microsoft.com/office/drawing/2014/main" id="{F14D5124-3A41-162A-7D7D-B780CABD0C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339" r="22757"/>
          <a:stretch/>
        </p:blipFill>
        <p:spPr>
          <a:xfrm>
            <a:off x="2285351" y="1571625"/>
            <a:ext cx="1465118" cy="1440000"/>
          </a:xfrm>
          <a:prstGeom prst="rect">
            <a:avLst/>
          </a:prstGeom>
        </p:spPr>
      </p:pic>
      <p:pic>
        <p:nvPicPr>
          <p:cNvPr id="21" name="Grafik 20" descr="Ein Bild, das medizinisch, medizinische Ausrüstung, Gesundheitsversorgung, Zimmer enthält.&#10;&#10;Automatisch generierte Beschreibung">
            <a:extLst>
              <a:ext uri="{FF2B5EF4-FFF2-40B4-BE49-F238E27FC236}">
                <a16:creationId xmlns:a16="http://schemas.microsoft.com/office/drawing/2014/main" id="{2E08A5F3-AAAC-10E3-1657-1A8C5D9A6A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339" r="22757"/>
          <a:stretch/>
        </p:blipFill>
        <p:spPr>
          <a:xfrm>
            <a:off x="148432" y="4380634"/>
            <a:ext cx="1465118" cy="1440000"/>
          </a:xfrm>
          <a:prstGeom prst="rect">
            <a:avLst/>
          </a:prstGeom>
        </p:spPr>
      </p:pic>
      <p:pic>
        <p:nvPicPr>
          <p:cNvPr id="22" name="Grafik 21" descr="Ein Bild, das medizinisch, medizinische Ausrüstung, Gesundheitsversorgung, Zimmer enthält.&#10;&#10;Automatisch generierte Beschreibung">
            <a:extLst>
              <a:ext uri="{FF2B5EF4-FFF2-40B4-BE49-F238E27FC236}">
                <a16:creationId xmlns:a16="http://schemas.microsoft.com/office/drawing/2014/main" id="{F14B3AFD-2873-C90D-D7A8-1115A8B64C5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339" r="22757"/>
          <a:stretch/>
        </p:blipFill>
        <p:spPr>
          <a:xfrm>
            <a:off x="2284990" y="4380634"/>
            <a:ext cx="1465118" cy="1440000"/>
          </a:xfrm>
          <a:prstGeom prst="rect">
            <a:avLst/>
          </a:prstGeom>
        </p:spPr>
      </p:pic>
      <p:pic>
        <p:nvPicPr>
          <p:cNvPr id="19" name="Grafik 18" descr="Ein Bild, das Blume, Screenshot, Grafiken, Grafikdesign enthält.&#10;&#10;Automatisch generierte Beschreibung">
            <a:extLst>
              <a:ext uri="{FF2B5EF4-FFF2-40B4-BE49-F238E27FC236}">
                <a16:creationId xmlns:a16="http://schemas.microsoft.com/office/drawing/2014/main" id="{A67854D4-21ED-F7EA-95C7-302787FC1F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5772" y="4391025"/>
            <a:ext cx="1440000" cy="1440000"/>
          </a:xfrm>
          <a:prstGeom prst="rect">
            <a:avLst/>
          </a:prstGeom>
          <a:ln w="19050">
            <a:solidFill>
              <a:schemeClr val="bg1">
                <a:lumMod val="85000"/>
              </a:schemeClr>
            </a:solidFill>
          </a:ln>
        </p:spPr>
      </p:pic>
      <p:pic>
        <p:nvPicPr>
          <p:cNvPr id="32" name="Grafik 31" descr="Ein Bild, das Gebäude, Screenshot, Text, Nacht enthält.&#10;&#10;Automatisch generierte Beschreibung">
            <a:extLst>
              <a:ext uri="{FF2B5EF4-FFF2-40B4-BE49-F238E27FC236}">
                <a16:creationId xmlns:a16="http://schemas.microsoft.com/office/drawing/2014/main" id="{1554E125-D90E-41DA-52D1-BE39BDC1D6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5742" y="1571625"/>
            <a:ext cx="1440000" cy="1440000"/>
          </a:xfrm>
          <a:prstGeom prst="rect">
            <a:avLst/>
          </a:prstGeom>
          <a:ln w="19050">
            <a:solidFill>
              <a:schemeClr val="bg1">
                <a:lumMod val="85000"/>
              </a:schemeClr>
            </a:solidFill>
          </a:ln>
        </p:spPr>
      </p:pic>
      <p:pic>
        <p:nvPicPr>
          <p:cNvPr id="13" name="Grafik 12" descr="Ein Bild, das Gebäude, Nacht, draußen, Stadt enthält.&#10;&#10;Automatisch generierte Beschreibung">
            <a:extLst>
              <a:ext uri="{FF2B5EF4-FFF2-40B4-BE49-F238E27FC236}">
                <a16:creationId xmlns:a16="http://schemas.microsoft.com/office/drawing/2014/main" id="{EDDB1314-F697-B295-9A05-322CA156138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420" y="1571625"/>
            <a:ext cx="1440000" cy="1440000"/>
          </a:xfrm>
          <a:prstGeom prst="rect">
            <a:avLst/>
          </a:prstGeom>
          <a:ln w="19050">
            <a:solidFill>
              <a:schemeClr val="bg1">
                <a:lumMod val="85000"/>
              </a:schemeClr>
            </a:solidFill>
          </a:ln>
        </p:spPr>
      </p:pic>
      <p:pic>
        <p:nvPicPr>
          <p:cNvPr id="54" name="Grafik 53" descr="Ein Bild, das Screenshot, Gebäude enthält.&#10;&#10;Automatisch generierte Beschreibung">
            <a:extLst>
              <a:ext uri="{FF2B5EF4-FFF2-40B4-BE49-F238E27FC236}">
                <a16:creationId xmlns:a16="http://schemas.microsoft.com/office/drawing/2014/main" id="{0599AE2B-2F8C-89F8-960B-67351798B5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823" y="4391025"/>
            <a:ext cx="1440000" cy="1440000"/>
          </a:xfrm>
          <a:prstGeom prst="rect">
            <a:avLst/>
          </a:prstGeom>
          <a:ln w="19050">
            <a:solidFill>
              <a:schemeClr val="bg1">
                <a:lumMod val="85000"/>
              </a:schemeClr>
            </a:solidFill>
          </a:ln>
        </p:spPr>
      </p:pic>
      <p:sp>
        <p:nvSpPr>
          <p:cNvPr id="59" name="Textfeld 58">
            <a:extLst>
              <a:ext uri="{FF2B5EF4-FFF2-40B4-BE49-F238E27FC236}">
                <a16:creationId xmlns:a16="http://schemas.microsoft.com/office/drawing/2014/main" id="{73AE5806-8171-7AA7-0BA7-27C186EFA0C7}"/>
              </a:ext>
            </a:extLst>
          </p:cNvPr>
          <p:cNvSpPr txBox="1"/>
          <p:nvPr/>
        </p:nvSpPr>
        <p:spPr>
          <a:xfrm>
            <a:off x="6656046" y="329758"/>
            <a:ext cx="5552623" cy="984885"/>
          </a:xfrm>
          <a:prstGeom prst="rect">
            <a:avLst/>
          </a:prstGeom>
          <a:noFill/>
        </p:spPr>
        <p:txBody>
          <a:bodyPr wrap="square" rtlCol="0">
            <a:spAutoFit/>
          </a:bodyPr>
          <a:lstStyle/>
          <a:p>
            <a:r>
              <a:rPr lang="en-US" sz="2000" b="1" dirty="0">
                <a:solidFill>
                  <a:schemeClr val="tx1"/>
                </a:solidFill>
                <a:latin typeface="Arial" panose="020B0604020202020204" pitchFamily="34" charset="0"/>
                <a:cs typeface="Arial" panose="020B0604020202020204" pitchFamily="34" charset="0"/>
              </a:rPr>
              <a:t>Where to download the </a:t>
            </a:r>
            <a:r>
              <a:rPr lang="en-US" sz="2000" b="1" dirty="0">
                <a:solidFill>
                  <a:srgbClr val="FECC17"/>
                </a:solidFill>
                <a:latin typeface="Arial" panose="020B0604020202020204" pitchFamily="34" charset="0"/>
                <a:cs typeface="Arial" panose="020B0604020202020204" pitchFamily="34" charset="0"/>
              </a:rPr>
              <a:t>Animated GIF </a:t>
            </a:r>
            <a:r>
              <a:rPr lang="en-US" sz="2000" b="1" dirty="0">
                <a:solidFill>
                  <a:schemeClr val="tx1"/>
                </a:solidFill>
                <a:latin typeface="Arial" panose="020B0604020202020204" pitchFamily="34" charset="0"/>
                <a:cs typeface="Arial" panose="020B0604020202020204" pitchFamily="34" charset="0"/>
              </a:rPr>
              <a:t>on the ISAPS World Congress 2024 website:</a:t>
            </a:r>
          </a:p>
          <a:p>
            <a:r>
              <a:rPr lang="en-US" dirty="0">
                <a:solidFill>
                  <a:schemeClr val="tx1"/>
                </a:solidFill>
                <a:latin typeface="Arial" panose="020B0604020202020204" pitchFamily="34" charset="0"/>
                <a:cs typeface="Arial" panose="020B0604020202020204" pitchFamily="34" charset="0"/>
                <a:hlinkClick r:id="rId12"/>
              </a:rPr>
              <a:t>https://www.isaps.org/media/2w1je1kg/gif.zip</a:t>
            </a:r>
            <a:r>
              <a:rPr lang="en-US" dirty="0">
                <a:solidFill>
                  <a:schemeClr val="tx1"/>
                </a:solidFill>
                <a:latin typeface="Arial" panose="020B0604020202020204" pitchFamily="34" charset="0"/>
                <a:cs typeface="Arial" panose="020B0604020202020204" pitchFamily="34" charset="0"/>
              </a:rPr>
              <a:t> </a:t>
            </a:r>
          </a:p>
        </p:txBody>
      </p:sp>
      <p:pic>
        <p:nvPicPr>
          <p:cNvPr id="64" name="Grafik 63" descr="Ein Bild, das Himmel, Gebäude, draußen, Architektur enthält.&#10;&#10;Automatisch generierte Beschreibung">
            <a:extLst>
              <a:ext uri="{FF2B5EF4-FFF2-40B4-BE49-F238E27FC236}">
                <a16:creationId xmlns:a16="http://schemas.microsoft.com/office/drawing/2014/main" id="{DDAF1315-C5D4-EA7E-E750-F983575886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39732" y="1571625"/>
            <a:ext cx="2160000" cy="2160000"/>
          </a:xfrm>
          <a:prstGeom prst="rect">
            <a:avLst/>
          </a:prstGeom>
          <a:ln>
            <a:solidFill>
              <a:schemeClr val="tx1">
                <a:lumMod val="65000"/>
                <a:lumOff val="35000"/>
              </a:schemeClr>
            </a:solidFill>
          </a:ln>
        </p:spPr>
      </p:pic>
      <p:pic>
        <p:nvPicPr>
          <p:cNvPr id="67" name="Grafik 66" descr="Ein Bild, das Himmel, Gebäude, draußen, Architektur enthält.&#10;&#10;Automatisch generierte Beschreibung">
            <a:extLst>
              <a:ext uri="{FF2B5EF4-FFF2-40B4-BE49-F238E27FC236}">
                <a16:creationId xmlns:a16="http://schemas.microsoft.com/office/drawing/2014/main" id="{B880CD46-1351-063B-7BE6-8D6512BEBA3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39732" y="4162425"/>
            <a:ext cx="2160000" cy="2160000"/>
          </a:xfrm>
          <a:prstGeom prst="rect">
            <a:avLst/>
          </a:prstGeom>
        </p:spPr>
      </p:pic>
      <p:sp>
        <p:nvSpPr>
          <p:cNvPr id="69" name="Textfeld 68">
            <a:extLst>
              <a:ext uri="{FF2B5EF4-FFF2-40B4-BE49-F238E27FC236}">
                <a16:creationId xmlns:a16="http://schemas.microsoft.com/office/drawing/2014/main" id="{535FF2DD-E21C-0D7C-DC1F-BD3A86F0549B}"/>
              </a:ext>
            </a:extLst>
          </p:cNvPr>
          <p:cNvSpPr txBox="1"/>
          <p:nvPr/>
        </p:nvSpPr>
        <p:spPr>
          <a:xfrm>
            <a:off x="9466263" y="1571625"/>
            <a:ext cx="3581400" cy="4570482"/>
          </a:xfrm>
          <a:prstGeom prst="rect">
            <a:avLst/>
          </a:prstGeom>
          <a:noFill/>
        </p:spPr>
        <p:txBody>
          <a:bodyPr wrap="square">
            <a:spAutoFit/>
          </a:bodyPr>
          <a:lstStyle/>
          <a:p>
            <a:pPr>
              <a:spcBef>
                <a:spcPts val="1500"/>
              </a:spcBef>
              <a:spcAft>
                <a:spcPts val="1500"/>
              </a:spcAft>
            </a:pPr>
            <a:r>
              <a:rPr lang="en-US" dirty="0">
                <a:latin typeface="Arial" panose="020B0604020202020204" pitchFamily="34" charset="0"/>
                <a:cs typeface="Arial" panose="020B0604020202020204" pitchFamily="34" charset="0"/>
              </a:rPr>
              <a:t>Utilize the GIF format when engaging through comments on Facebook. </a:t>
            </a:r>
          </a:p>
          <a:p>
            <a:pPr>
              <a:spcBef>
                <a:spcPts val="1500"/>
              </a:spcBef>
              <a:spcAft>
                <a:spcPts val="1500"/>
              </a:spcAft>
            </a:pPr>
            <a:r>
              <a:rPr lang="en-US" dirty="0">
                <a:latin typeface="Arial" panose="020B0604020202020204" pitchFamily="34" charset="0"/>
                <a:cs typeface="Arial" panose="020B0604020202020204" pitchFamily="34" charset="0"/>
              </a:rPr>
              <a:t>GIFs work well for quick reactions and interactive responses within comments.</a:t>
            </a:r>
          </a:p>
          <a:p>
            <a:pPr>
              <a:spcBef>
                <a:spcPts val="1500"/>
              </a:spcBef>
              <a:spcAft>
                <a:spcPts val="1500"/>
              </a:spcAft>
            </a:pPr>
            <a:r>
              <a:rPr lang="en-US" dirty="0" err="1">
                <a:latin typeface="Arial" panose="020B0604020202020204" pitchFamily="34" charset="0"/>
                <a:cs typeface="Arial" panose="020B0604020202020204" pitchFamily="34" charset="0"/>
              </a:rPr>
              <a:t>Opt</a:t>
            </a:r>
            <a:r>
              <a:rPr lang="en-US" dirty="0">
                <a:latin typeface="Arial" panose="020B0604020202020204" pitchFamily="34" charset="0"/>
                <a:cs typeface="Arial" panose="020B0604020202020204" pitchFamily="34" charset="0"/>
              </a:rPr>
              <a:t> for the MP4 format if you intend to share the content on your personal profiles. </a:t>
            </a:r>
          </a:p>
          <a:p>
            <a:pPr>
              <a:spcBef>
                <a:spcPts val="1500"/>
              </a:spcBef>
              <a:spcAft>
                <a:spcPts val="1500"/>
              </a:spcAft>
            </a:pPr>
            <a:r>
              <a:rPr lang="en-US" dirty="0">
                <a:latin typeface="Arial" panose="020B0604020202020204" pitchFamily="34" charset="0"/>
                <a:cs typeface="Arial" panose="020B0604020202020204" pitchFamily="34" charset="0"/>
              </a:rPr>
              <a:t>MP4 files are more versatile and suitable for sharing across various social media platforms.</a:t>
            </a:r>
          </a:p>
        </p:txBody>
      </p:sp>
    </p:spTree>
    <p:extLst>
      <p:ext uri="{BB962C8B-B14F-4D97-AF65-F5344CB8AC3E}">
        <p14:creationId xmlns:p14="http://schemas.microsoft.com/office/powerpoint/2010/main" val="352419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Grafik 36" descr="Ein Bild, das Karte enthält.&#10;&#10;Automatisch generierte Beschreibung">
            <a:extLst>
              <a:ext uri="{FF2B5EF4-FFF2-40B4-BE49-F238E27FC236}">
                <a16:creationId xmlns:a16="http://schemas.microsoft.com/office/drawing/2014/main" id="{1E6241AE-39E1-B509-A146-D3BF335FF060}"/>
              </a:ext>
            </a:extLst>
          </p:cNvPr>
          <p:cNvPicPr>
            <a:picLocks noChangeAspect="1"/>
          </p:cNvPicPr>
          <p:nvPr/>
        </p:nvPicPr>
        <p:blipFill>
          <a:blip r:embed="rId2" cstate="print">
            <a:alphaModFix amt="7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660489"/>
            <a:ext cx="13609717" cy="9070877"/>
          </a:xfrm>
          <a:prstGeom prst="rect">
            <a:avLst/>
          </a:prstGeom>
        </p:spPr>
      </p:pic>
      <p:sp>
        <p:nvSpPr>
          <p:cNvPr id="31" name="Textfeld 30">
            <a:extLst>
              <a:ext uri="{FF2B5EF4-FFF2-40B4-BE49-F238E27FC236}">
                <a16:creationId xmlns:a16="http://schemas.microsoft.com/office/drawing/2014/main" id="{26CD781E-488C-CE74-E9C7-C1C0961D5891}"/>
              </a:ext>
            </a:extLst>
          </p:cNvPr>
          <p:cNvSpPr txBox="1"/>
          <p:nvPr/>
        </p:nvSpPr>
        <p:spPr>
          <a:xfrm>
            <a:off x="80964" y="312028"/>
            <a:ext cx="13105605" cy="1015663"/>
          </a:xfrm>
          <a:prstGeom prst="rect">
            <a:avLst/>
          </a:prstGeom>
          <a:noFill/>
        </p:spPr>
        <p:txBody>
          <a:bodyPr wrap="square" rtlCol="0">
            <a:spAutoFit/>
          </a:bodyPr>
          <a:lstStyle/>
          <a:p>
            <a:r>
              <a:rPr lang="en-US" sz="2000" b="1" dirty="0">
                <a:solidFill>
                  <a:schemeClr val="tx1"/>
                </a:solidFill>
                <a:latin typeface="Arial" panose="020B0604020202020204" pitchFamily="34" charset="0"/>
                <a:cs typeface="Arial" panose="020B0604020202020204" pitchFamily="34" charset="0"/>
              </a:rPr>
              <a:t>Where to download the </a:t>
            </a:r>
            <a:r>
              <a:rPr lang="en-US" sz="2000" b="1" dirty="0">
                <a:solidFill>
                  <a:srgbClr val="EB0010"/>
                </a:solidFill>
                <a:latin typeface="Arial" panose="020B0604020202020204" pitchFamily="34" charset="0"/>
                <a:cs typeface="Arial" panose="020B0604020202020204" pitchFamily="34" charset="0"/>
              </a:rPr>
              <a:t>Group Chat Image </a:t>
            </a:r>
            <a:r>
              <a:rPr lang="en-US" sz="2000" b="1" dirty="0">
                <a:solidFill>
                  <a:schemeClr val="tx1"/>
                </a:solidFill>
                <a:latin typeface="Arial" panose="020B0604020202020204" pitchFamily="34" charset="0"/>
                <a:cs typeface="Arial" panose="020B0604020202020204" pitchFamily="34" charset="0"/>
              </a:rPr>
              <a:t>on the</a:t>
            </a:r>
          </a:p>
          <a:p>
            <a:r>
              <a:rPr lang="en-US" sz="2000" b="1" dirty="0">
                <a:solidFill>
                  <a:schemeClr val="tx1"/>
                </a:solidFill>
                <a:latin typeface="Arial" panose="020B0604020202020204" pitchFamily="34" charset="0"/>
                <a:cs typeface="Arial" panose="020B0604020202020204" pitchFamily="34" charset="0"/>
              </a:rPr>
              <a:t>ISAPS World Congress 2024 website:</a:t>
            </a:r>
          </a:p>
          <a:p>
            <a:r>
              <a:rPr lang="en-US" sz="2000" dirty="0">
                <a:solidFill>
                  <a:schemeClr val="tx1"/>
                </a:solidFill>
                <a:latin typeface="Arial" panose="020B0604020202020204" pitchFamily="34" charset="0"/>
                <a:cs typeface="Arial" panose="020B0604020202020204" pitchFamily="34" charset="0"/>
                <a:hlinkClick r:id="rId4"/>
              </a:rPr>
              <a:t>https://www.isaps.org/media/r43jbxwd/group-chat.zip</a:t>
            </a:r>
            <a:r>
              <a:rPr lang="en-US" sz="2000" dirty="0">
                <a:solidFill>
                  <a:schemeClr val="tx1"/>
                </a:solidFill>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B71BD950-E95F-96D1-B070-388CC1BDDD70}"/>
              </a:ext>
            </a:extLst>
          </p:cNvPr>
          <p:cNvSpPr/>
          <p:nvPr/>
        </p:nvSpPr>
        <p:spPr>
          <a:xfrm>
            <a:off x="0" y="6905625"/>
            <a:ext cx="13444538" cy="6572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descr="Ein Bild, das Grafiken, Text, Grafikdesign, Cartoon enthält.&#10;&#10;Automatisch generierte Beschreibung">
            <a:extLst>
              <a:ext uri="{FF2B5EF4-FFF2-40B4-BE49-F238E27FC236}">
                <a16:creationId xmlns:a16="http://schemas.microsoft.com/office/drawing/2014/main" id="{F63FB67F-E9DE-6447-79A0-0922B62A9A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864" y="6865675"/>
            <a:ext cx="1071880" cy="668069"/>
          </a:xfrm>
          <a:prstGeom prst="rect">
            <a:avLst/>
          </a:prstGeom>
        </p:spPr>
      </p:pic>
      <p:pic>
        <p:nvPicPr>
          <p:cNvPr id="40" name="Grafik 39" descr="Ein Bild, das Text, Grafiken, Logo, Schrift enthält.&#10;&#10;Automatisch generierte Beschreibung">
            <a:extLst>
              <a:ext uri="{FF2B5EF4-FFF2-40B4-BE49-F238E27FC236}">
                <a16:creationId xmlns:a16="http://schemas.microsoft.com/office/drawing/2014/main" id="{5079F93C-4D98-4DFD-E399-C4D5EEB18E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6269" y="3476625"/>
            <a:ext cx="1620000" cy="1620000"/>
          </a:xfrm>
          <a:prstGeom prst="rect">
            <a:avLst/>
          </a:prstGeom>
          <a:ln>
            <a:solidFill>
              <a:schemeClr val="bg1">
                <a:lumMod val="75000"/>
              </a:schemeClr>
            </a:solidFill>
          </a:ln>
        </p:spPr>
      </p:pic>
      <p:pic>
        <p:nvPicPr>
          <p:cNvPr id="42" name="Grafik 41" descr="Ein Bild, das Text, Grafiken, Logo, Schrift enthält.&#10;&#10;Automatisch generierte Beschreibung">
            <a:extLst>
              <a:ext uri="{FF2B5EF4-FFF2-40B4-BE49-F238E27FC236}">
                <a16:creationId xmlns:a16="http://schemas.microsoft.com/office/drawing/2014/main" id="{87AC78AF-2251-3696-C5CB-4733CBA923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6269" y="5229225"/>
            <a:ext cx="1620000" cy="1620000"/>
          </a:xfrm>
          <a:prstGeom prst="rect">
            <a:avLst/>
          </a:prstGeom>
          <a:ln>
            <a:solidFill>
              <a:schemeClr val="bg1">
                <a:lumMod val="75000"/>
              </a:schemeClr>
            </a:solidFill>
          </a:ln>
        </p:spPr>
      </p:pic>
      <p:pic>
        <p:nvPicPr>
          <p:cNvPr id="44" name="Grafik 43" descr="Ein Bild, das Text, Wolkenkratzer, Grafikdesign, Compact Disc enthält.&#10;&#10;Automatisch generierte Beschreibung">
            <a:extLst>
              <a:ext uri="{FF2B5EF4-FFF2-40B4-BE49-F238E27FC236}">
                <a16:creationId xmlns:a16="http://schemas.microsoft.com/office/drawing/2014/main" id="{4C6637AC-D6EE-8EAE-E7B5-9A9F55C0AD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6269" y="1724025"/>
            <a:ext cx="1620000" cy="1620000"/>
          </a:xfrm>
          <a:prstGeom prst="rect">
            <a:avLst/>
          </a:prstGeom>
          <a:ln>
            <a:solidFill>
              <a:schemeClr val="bg1">
                <a:lumMod val="75000"/>
              </a:schemeClr>
            </a:solidFill>
          </a:ln>
        </p:spPr>
      </p:pic>
      <p:pic>
        <p:nvPicPr>
          <p:cNvPr id="41" name="Grafik 40">
            <a:extLst>
              <a:ext uri="{FF2B5EF4-FFF2-40B4-BE49-F238E27FC236}">
                <a16:creationId xmlns:a16="http://schemas.microsoft.com/office/drawing/2014/main" id="{FAF0DAF1-BD50-B132-94C3-854B426F7CC8}"/>
              </a:ext>
            </a:extLst>
          </p:cNvPr>
          <p:cNvPicPr>
            <a:picLocks noChangeAspect="1"/>
          </p:cNvPicPr>
          <p:nvPr/>
        </p:nvPicPr>
        <p:blipFill>
          <a:blip r:embed="rId9"/>
          <a:stretch>
            <a:fillRect/>
          </a:stretch>
        </p:blipFill>
        <p:spPr>
          <a:xfrm>
            <a:off x="148432" y="1724025"/>
            <a:ext cx="3906837" cy="4769513"/>
          </a:xfrm>
          <a:prstGeom prst="rect">
            <a:avLst/>
          </a:prstGeom>
        </p:spPr>
      </p:pic>
      <p:sp>
        <p:nvSpPr>
          <p:cNvPr id="43" name="Rechteck 42">
            <a:extLst>
              <a:ext uri="{FF2B5EF4-FFF2-40B4-BE49-F238E27FC236}">
                <a16:creationId xmlns:a16="http://schemas.microsoft.com/office/drawing/2014/main" id="{221C2E91-1A88-5791-685D-D00C048F9C28}"/>
              </a:ext>
            </a:extLst>
          </p:cNvPr>
          <p:cNvSpPr/>
          <p:nvPr/>
        </p:nvSpPr>
        <p:spPr>
          <a:xfrm>
            <a:off x="778669" y="1800225"/>
            <a:ext cx="1447800" cy="381000"/>
          </a:xfrm>
          <a:prstGeom prst="rect">
            <a:avLst/>
          </a:prstGeom>
          <a:solidFill>
            <a:srgbClr val="F0F2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de-DE" sz="1050" b="1" dirty="0">
                <a:solidFill>
                  <a:sysClr val="windowText" lastClr="000000"/>
                </a:solidFill>
              </a:rPr>
              <a:t>ISAPS World Congress</a:t>
            </a:r>
          </a:p>
        </p:txBody>
      </p:sp>
      <p:sp>
        <p:nvSpPr>
          <p:cNvPr id="45" name="Rechteck 44">
            <a:extLst>
              <a:ext uri="{FF2B5EF4-FFF2-40B4-BE49-F238E27FC236}">
                <a16:creationId xmlns:a16="http://schemas.microsoft.com/office/drawing/2014/main" id="{79761496-DB41-D697-F005-3509B4D873E6}"/>
              </a:ext>
            </a:extLst>
          </p:cNvPr>
          <p:cNvSpPr/>
          <p:nvPr/>
        </p:nvSpPr>
        <p:spPr>
          <a:xfrm>
            <a:off x="854869" y="2320925"/>
            <a:ext cx="3048000" cy="228600"/>
          </a:xfrm>
          <a:prstGeom prst="rect">
            <a:avLst/>
          </a:prstGeom>
          <a:solidFill>
            <a:srgbClr val="D9F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1E07890-6C59-D4F8-4D29-F55F8C1E8821}"/>
              </a:ext>
            </a:extLst>
          </p:cNvPr>
          <p:cNvPicPr>
            <a:picLocks noChangeAspect="1"/>
          </p:cNvPicPr>
          <p:nvPr/>
        </p:nvPicPr>
        <p:blipFill>
          <a:blip r:embed="rId10"/>
          <a:stretch>
            <a:fillRect/>
          </a:stretch>
        </p:blipFill>
        <p:spPr>
          <a:xfrm>
            <a:off x="3123550" y="2681768"/>
            <a:ext cx="381000" cy="1956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005E8B92-6926-B657-781D-B7E37FB4D0A7}"/>
              </a:ext>
            </a:extLst>
          </p:cNvPr>
          <p:cNvSpPr/>
          <p:nvPr/>
        </p:nvSpPr>
        <p:spPr>
          <a:xfrm>
            <a:off x="5766118" y="3781424"/>
            <a:ext cx="7667380" cy="1905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Form 14">
            <a:extLst>
              <a:ext uri="{FF2B5EF4-FFF2-40B4-BE49-F238E27FC236}">
                <a16:creationId xmlns:a16="http://schemas.microsoft.com/office/drawing/2014/main" id="{21115F82-A017-FBE5-898C-F987F334C8A8}"/>
              </a:ext>
            </a:extLst>
          </p:cNvPr>
          <p:cNvSpPr/>
          <p:nvPr/>
        </p:nvSpPr>
        <p:spPr>
          <a:xfrm>
            <a:off x="4409908" y="169467"/>
            <a:ext cx="8789361" cy="2590800"/>
          </a:xfrm>
          <a:custGeom>
            <a:avLst/>
            <a:gdLst>
              <a:gd name="connsiteX0" fmla="*/ 10203873 w 10287000"/>
              <a:gd name="connsiteY0" fmla="*/ 0 h 7554191"/>
              <a:gd name="connsiteX1" fmla="*/ 8239991 w 10287000"/>
              <a:gd name="connsiteY1" fmla="*/ 0 h 7554191"/>
              <a:gd name="connsiteX2" fmla="*/ 0 w 10287000"/>
              <a:gd name="connsiteY2" fmla="*/ 4395354 h 7554191"/>
              <a:gd name="connsiteX3" fmla="*/ 5808518 w 10287000"/>
              <a:gd name="connsiteY3" fmla="*/ 7554191 h 7554191"/>
              <a:gd name="connsiteX4" fmla="*/ 10287000 w 10287000"/>
              <a:gd name="connsiteY4" fmla="*/ 7523018 h 7554191"/>
              <a:gd name="connsiteX5" fmla="*/ 10162309 w 10287000"/>
              <a:gd name="connsiteY5" fmla="*/ 7533409 h 7554191"/>
              <a:gd name="connsiteX6" fmla="*/ 10203873 w 10287000"/>
              <a:gd name="connsiteY6" fmla="*/ 0 h 755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0" h="7554191">
                <a:moveTo>
                  <a:pt x="10203873" y="0"/>
                </a:moveTo>
                <a:lnTo>
                  <a:pt x="8239991" y="0"/>
                </a:lnTo>
                <a:lnTo>
                  <a:pt x="0" y="4395354"/>
                </a:lnTo>
                <a:lnTo>
                  <a:pt x="5808518" y="7554191"/>
                </a:lnTo>
                <a:lnTo>
                  <a:pt x="10287000" y="7523018"/>
                </a:lnTo>
                <a:cubicBezTo>
                  <a:pt x="10148465" y="7533675"/>
                  <a:pt x="10106758" y="7533409"/>
                  <a:pt x="10162309" y="7533409"/>
                </a:cubicBezTo>
                <a:lnTo>
                  <a:pt x="10203873"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l"/>
            <a:r>
              <a:rPr lang="en-US" sz="2800" b="1" dirty="0">
                <a:solidFill>
                  <a:schemeClr val="tx1"/>
                </a:solidFill>
                <a:latin typeface="Arial" panose="020B0604020202020204" pitchFamily="34" charset="0"/>
                <a:cs typeface="Arial" panose="020B0604020202020204" pitchFamily="34" charset="0"/>
              </a:rPr>
              <a:t>IF YOU HAVE </a:t>
            </a:r>
          </a:p>
          <a:p>
            <a:pPr algn="l"/>
            <a:r>
              <a:rPr lang="en-US" sz="2800" b="1" dirty="0">
                <a:solidFill>
                  <a:schemeClr val="tx1"/>
                </a:solidFill>
                <a:latin typeface="Arial" panose="020B0604020202020204" pitchFamily="34" charset="0"/>
                <a:cs typeface="Arial" panose="020B0604020202020204" pitchFamily="34" charset="0"/>
              </a:rPr>
              <a:t>SUBMITTED YOUR ABSTRACT / </a:t>
            </a:r>
          </a:p>
          <a:p>
            <a:pPr algn="l"/>
            <a:r>
              <a:rPr lang="en-US" sz="2800" b="1" dirty="0">
                <a:solidFill>
                  <a:schemeClr val="tx1"/>
                </a:solidFill>
                <a:latin typeface="Arial" panose="020B0604020202020204" pitchFamily="34" charset="0"/>
                <a:cs typeface="Arial" panose="020B0604020202020204" pitchFamily="34" charset="0"/>
              </a:rPr>
              <a:t>ARE FACULTY OF THE CONGRESS / </a:t>
            </a:r>
          </a:p>
          <a:p>
            <a:pPr algn="l"/>
            <a:r>
              <a:rPr lang="en-US" sz="2800" b="1" dirty="0">
                <a:solidFill>
                  <a:schemeClr val="tx1"/>
                </a:solidFill>
                <a:latin typeface="Arial" panose="020B0604020202020204" pitchFamily="34" charset="0"/>
                <a:cs typeface="Arial" panose="020B0604020202020204" pitchFamily="34" charset="0"/>
              </a:rPr>
              <a:t>ALREADY REGISTER TO ATTEND</a:t>
            </a:r>
          </a:p>
          <a:p>
            <a:pPr algn="l"/>
            <a:endParaRPr lang="en-US" sz="17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 Share that you have submitted an abstract about (topic) in your social media channels (Facebook, Twitter, LinkedIn, Instagram) and that you are attending #isapscartagena2024.</a:t>
            </a:r>
          </a:p>
          <a:p>
            <a:pPr algn="l"/>
            <a:r>
              <a:rPr lang="en-US" sz="1600" dirty="0">
                <a:solidFill>
                  <a:schemeClr val="tx1"/>
                </a:solidFill>
                <a:latin typeface="Arial" panose="020B0604020202020204" pitchFamily="34" charset="0"/>
                <a:cs typeface="Arial" panose="020B0604020202020204" pitchFamily="34" charset="0"/>
              </a:rPr>
              <a:t>You can also record a video on your own social media channels and encourage delegates to come to your lecture. </a:t>
            </a:r>
          </a:p>
          <a:p>
            <a:r>
              <a:rPr lang="en-US" sz="1600" b="1" dirty="0">
                <a:solidFill>
                  <a:schemeClr val="tx1"/>
                </a:solidFill>
                <a:latin typeface="Arial" panose="020B0604020202020204" pitchFamily="34" charset="0"/>
                <a:cs typeface="Arial" panose="020B0604020202020204" pitchFamily="34" charset="0"/>
              </a:rPr>
              <a:t>Where to download the </a:t>
            </a:r>
            <a:r>
              <a:rPr lang="en-US" sz="1600" b="1" dirty="0">
                <a:solidFill>
                  <a:srgbClr val="46B270"/>
                </a:solidFill>
                <a:latin typeface="Arial" panose="020B0604020202020204" pitchFamily="34" charset="0"/>
                <a:cs typeface="Arial" panose="020B0604020202020204" pitchFamily="34" charset="0"/>
              </a:rPr>
              <a:t>Social Media Abstract Submitter Images </a:t>
            </a:r>
            <a:r>
              <a:rPr lang="en-US" sz="1600" b="1" dirty="0">
                <a:solidFill>
                  <a:schemeClr val="tx1"/>
                </a:solidFill>
                <a:latin typeface="Arial" panose="020B0604020202020204" pitchFamily="34" charset="0"/>
                <a:cs typeface="Arial" panose="020B0604020202020204" pitchFamily="34" charset="0"/>
              </a:rPr>
              <a:t>on the ISAPS World Congress 2024 website: </a:t>
            </a:r>
            <a:r>
              <a:rPr lang="en-US" sz="1600" b="1" dirty="0">
                <a:solidFill>
                  <a:schemeClr val="tx1"/>
                </a:solidFill>
                <a:latin typeface="Arial" panose="020B0604020202020204" pitchFamily="34" charset="0"/>
                <a:cs typeface="Arial" panose="020B0604020202020204" pitchFamily="34" charset="0"/>
                <a:hlinkClick r:id="rId2"/>
              </a:rPr>
              <a:t>https://www.isaps.org/media/du4jfk3n/8_isaps_cartagena_i-have-submitted-my-paper.jpg?width=500</a:t>
            </a:r>
            <a:r>
              <a:rPr lang="en-US" sz="1600" b="1" dirty="0">
                <a:solidFill>
                  <a:schemeClr val="tx1"/>
                </a:solidFill>
                <a:latin typeface="Arial" panose="020B0604020202020204" pitchFamily="34" charset="0"/>
                <a:cs typeface="Arial" panose="020B0604020202020204" pitchFamily="34" charset="0"/>
              </a:rPr>
              <a:t> </a:t>
            </a:r>
          </a:p>
          <a:p>
            <a:endParaRPr lang="en-US"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 Share that you are going to be faculty of the congress!</a:t>
            </a:r>
          </a:p>
          <a:p>
            <a:pPr algn="l"/>
            <a:r>
              <a:rPr lang="en-US" sz="1600" dirty="0">
                <a:solidFill>
                  <a:schemeClr val="tx1"/>
                </a:solidFill>
                <a:latin typeface="Arial" panose="020B0604020202020204" pitchFamily="34" charset="0"/>
                <a:cs typeface="Arial" panose="020B0604020202020204" pitchFamily="34" charset="0"/>
              </a:rPr>
              <a:t>You can also record a video on your own social media channels and encourage delegates to come to your lecture.</a:t>
            </a:r>
          </a:p>
          <a:p>
            <a:r>
              <a:rPr lang="en-US" sz="1600" b="1" dirty="0">
                <a:solidFill>
                  <a:schemeClr val="tx1"/>
                </a:solidFill>
                <a:latin typeface="Arial" panose="020B0604020202020204" pitchFamily="34" charset="0"/>
                <a:cs typeface="Arial" panose="020B0604020202020204" pitchFamily="34" charset="0"/>
              </a:rPr>
              <a:t>Where to download the </a:t>
            </a:r>
            <a:r>
              <a:rPr lang="en-US" sz="1600" b="1" dirty="0">
                <a:solidFill>
                  <a:srgbClr val="46B270"/>
                </a:solidFill>
                <a:latin typeface="Arial" panose="020B0604020202020204" pitchFamily="34" charset="0"/>
                <a:cs typeface="Arial" panose="020B0604020202020204" pitchFamily="34" charset="0"/>
              </a:rPr>
              <a:t>Social Media Speaker Images </a:t>
            </a:r>
            <a:r>
              <a:rPr lang="en-US" sz="1600" b="1" dirty="0">
                <a:solidFill>
                  <a:schemeClr val="tx1"/>
                </a:solidFill>
                <a:latin typeface="Arial" panose="020B0604020202020204" pitchFamily="34" charset="0"/>
                <a:cs typeface="Arial" panose="020B0604020202020204" pitchFamily="34" charset="0"/>
              </a:rPr>
              <a:t>on the ISAPS World Congress 2024 website: </a:t>
            </a:r>
            <a:r>
              <a:rPr lang="en-US" sz="1600" b="1" dirty="0">
                <a:solidFill>
                  <a:schemeClr val="tx1"/>
                </a:solidFill>
                <a:latin typeface="Arial" panose="020B0604020202020204" pitchFamily="34" charset="0"/>
                <a:cs typeface="Arial" panose="020B0604020202020204" pitchFamily="34" charset="0"/>
                <a:hlinkClick r:id="rId3"/>
              </a:rPr>
              <a:t>https://www.isaps.org/media/1vkis1sr/8_isaps_cartagena_i-am-a-speaker.jpg?width=500</a:t>
            </a:r>
            <a:r>
              <a:rPr lang="en-US" sz="1600" b="1" dirty="0">
                <a:solidFill>
                  <a:schemeClr val="tx1"/>
                </a:solidFill>
                <a:highlight>
                  <a:srgbClr val="FFFF00"/>
                </a:highlight>
                <a:latin typeface="Arial" panose="020B0604020202020204" pitchFamily="34" charset="0"/>
                <a:cs typeface="Arial" panose="020B0604020202020204" pitchFamily="34" charset="0"/>
              </a:rPr>
              <a:t> </a:t>
            </a:r>
            <a:endParaRPr lang="en-US" sz="1600" b="1" dirty="0">
              <a:solidFill>
                <a:schemeClr val="tx1"/>
              </a:solidFill>
              <a:latin typeface="Arial" panose="020B0604020202020204" pitchFamily="34" charset="0"/>
              <a:cs typeface="Arial" panose="020B0604020202020204" pitchFamily="34" charset="0"/>
            </a:endParaRPr>
          </a:p>
          <a:p>
            <a:pPr algn="l"/>
            <a:endParaRPr lang="en-US" sz="1600" dirty="0">
              <a:solidFill>
                <a:schemeClr val="tx1"/>
              </a:solidFill>
              <a:latin typeface="Arial" panose="020B0604020202020204" pitchFamily="34" charset="0"/>
              <a:cs typeface="Arial" panose="020B0604020202020204" pitchFamily="34" charset="0"/>
            </a:endParaRPr>
          </a:p>
          <a:p>
            <a:pPr algn="l"/>
            <a:r>
              <a:rPr lang="de-DE"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Share that you have already registered and what you are looking forward to! </a:t>
            </a:r>
          </a:p>
          <a:p>
            <a:pPr algn="l"/>
            <a:r>
              <a:rPr lang="en-US" sz="1600" dirty="0">
                <a:solidFill>
                  <a:schemeClr val="tx1"/>
                </a:solidFill>
                <a:latin typeface="Arial" panose="020B0604020202020204" pitchFamily="34" charset="0"/>
                <a:cs typeface="Arial" panose="020B0604020202020204" pitchFamily="34" charset="0"/>
              </a:rPr>
              <a:t>You can also record a video on your own social media channels and encourage colleagues to attend the congress</a:t>
            </a:r>
          </a:p>
          <a:p>
            <a:r>
              <a:rPr lang="en-US" sz="1600" b="1" dirty="0">
                <a:solidFill>
                  <a:schemeClr val="tx1"/>
                </a:solidFill>
                <a:latin typeface="Arial" panose="020B0604020202020204" pitchFamily="34" charset="0"/>
                <a:cs typeface="Arial" panose="020B0604020202020204" pitchFamily="34" charset="0"/>
              </a:rPr>
              <a:t>Where to download the </a:t>
            </a:r>
            <a:r>
              <a:rPr lang="en-US" sz="1600" b="1" dirty="0">
                <a:solidFill>
                  <a:srgbClr val="46B270"/>
                </a:solidFill>
                <a:latin typeface="Arial" panose="020B0604020202020204" pitchFamily="34" charset="0"/>
                <a:cs typeface="Arial" panose="020B0604020202020204" pitchFamily="34" charset="0"/>
              </a:rPr>
              <a:t>Cover Image </a:t>
            </a:r>
            <a:r>
              <a:rPr lang="en-US" sz="1600" b="1" dirty="0">
                <a:solidFill>
                  <a:schemeClr val="tx1"/>
                </a:solidFill>
                <a:latin typeface="Arial" panose="020B0604020202020204" pitchFamily="34" charset="0"/>
                <a:cs typeface="Arial" panose="020B0604020202020204" pitchFamily="34" charset="0"/>
              </a:rPr>
              <a:t>on the ISAPS World Congress 2024 website: </a:t>
            </a:r>
            <a:r>
              <a:rPr lang="en-US" sz="1600" b="1" dirty="0">
                <a:solidFill>
                  <a:schemeClr val="tx1"/>
                </a:solidFill>
                <a:latin typeface="Arial" panose="020B0604020202020204" pitchFamily="34" charset="0"/>
                <a:cs typeface="Arial" panose="020B0604020202020204" pitchFamily="34" charset="0"/>
                <a:hlinkClick r:id="rId4"/>
              </a:rPr>
              <a:t>https://www.isaps.org/media/kp1fyohp/cover-images.zip</a:t>
            </a:r>
            <a:r>
              <a:rPr lang="en-US" sz="1600" b="1" dirty="0">
                <a:solidFill>
                  <a:schemeClr val="tx1"/>
                </a:solidFill>
                <a:latin typeface="Arial" panose="020B0604020202020204" pitchFamily="34" charset="0"/>
                <a:cs typeface="Arial" panose="020B0604020202020204" pitchFamily="34" charset="0"/>
              </a:rPr>
              <a:t> </a:t>
            </a:r>
            <a:endParaRPr lang="en-US" sz="1600" dirty="0">
              <a:solidFill>
                <a:schemeClr val="tx1"/>
              </a:solidFill>
              <a:highlight>
                <a:srgbClr val="FFFF00"/>
              </a:highlight>
              <a:latin typeface="Arial" panose="020B0604020202020204" pitchFamily="34" charset="0"/>
              <a:cs typeface="Arial" panose="020B0604020202020204" pitchFamily="34" charset="0"/>
            </a:endParaRPr>
          </a:p>
          <a:p>
            <a:pPr algn="l"/>
            <a:endParaRPr lang="en-US" sz="1700" dirty="0">
              <a:solidFill>
                <a:schemeClr val="tx1"/>
              </a:solidFill>
              <a:latin typeface="Arial" panose="020B0604020202020204" pitchFamily="34" charset="0"/>
              <a:cs typeface="Arial" panose="020B0604020202020204" pitchFamily="34" charset="0"/>
            </a:endParaRPr>
          </a:p>
          <a:p>
            <a:pPr algn="l"/>
            <a:endParaRPr lang="de-DE" sz="1700" dirty="0">
              <a:solidFill>
                <a:schemeClr val="tx1"/>
              </a:solidFill>
              <a:latin typeface="Arial" panose="020B0604020202020204" pitchFamily="34" charset="0"/>
              <a:cs typeface="Arial" panose="020B0604020202020204" pitchFamily="34" charset="0"/>
            </a:endParaRPr>
          </a:p>
          <a:p>
            <a:pPr algn="l"/>
            <a:endParaRPr lang="de-DE" dirty="0">
              <a:solidFill>
                <a:schemeClr val="tx1"/>
              </a:solidFill>
            </a:endParaRPr>
          </a:p>
        </p:txBody>
      </p:sp>
      <p:pic>
        <p:nvPicPr>
          <p:cNvPr id="20" name="Grafik 19" descr="Ein Bild, das Gebäude, draußen, Regenschirm, Kunst enthält.&#10;&#10;Automatisch generierte Beschreibung">
            <a:extLst>
              <a:ext uri="{FF2B5EF4-FFF2-40B4-BE49-F238E27FC236}">
                <a16:creationId xmlns:a16="http://schemas.microsoft.com/office/drawing/2014/main" id="{4DA22F48-BA6C-A2F7-E101-84F50F909A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253" b="7011"/>
          <a:stretch/>
        </p:blipFill>
        <p:spPr>
          <a:xfrm rot="5400000">
            <a:off x="-1789161" y="1775304"/>
            <a:ext cx="7562850" cy="40122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87C941EDA7544286E604E595E3C352" ma:contentTypeVersion="15" ma:contentTypeDescription="Create a new document." ma:contentTypeScope="" ma:versionID="481aca17e85dad66b68abb6e5d451070">
  <xsd:schema xmlns:xsd="http://www.w3.org/2001/XMLSchema" xmlns:xs="http://www.w3.org/2001/XMLSchema" xmlns:p="http://schemas.microsoft.com/office/2006/metadata/properties" xmlns:ns3="25b5a9ff-a92d-4a78-b3cb-1947ea889239" xmlns:ns4="6735d4bc-e55b-4351-b12f-66488d59a589" targetNamespace="http://schemas.microsoft.com/office/2006/metadata/properties" ma:root="true" ma:fieldsID="da1799c09174157f3a7f64eb4ae859bb" ns3:_="" ns4:_="">
    <xsd:import namespace="25b5a9ff-a92d-4a78-b3cb-1947ea889239"/>
    <xsd:import namespace="6735d4bc-e55b-4351-b12f-66488d59a589"/>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5a9ff-a92d-4a78-b3cb-1947ea889239"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35d4bc-e55b-4351-b12f-66488d59a58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5b5a9ff-a92d-4a78-b3cb-1947ea889239" xsi:nil="true"/>
  </documentManagement>
</p:properties>
</file>

<file path=customXml/itemProps1.xml><?xml version="1.0" encoding="utf-8"?>
<ds:datastoreItem xmlns:ds="http://schemas.openxmlformats.org/officeDocument/2006/customXml" ds:itemID="{194E575E-0107-473C-920C-294990409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5a9ff-a92d-4a78-b3cb-1947ea889239"/>
    <ds:schemaRef ds:uri="6735d4bc-e55b-4351-b12f-66488d59a5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05912-07FE-4DA0-9F21-B7B7091A2160}">
  <ds:schemaRefs>
    <ds:schemaRef ds:uri="http://schemas.microsoft.com/sharepoint/v3/contenttype/forms"/>
  </ds:schemaRefs>
</ds:datastoreItem>
</file>

<file path=customXml/itemProps3.xml><?xml version="1.0" encoding="utf-8"?>
<ds:datastoreItem xmlns:ds="http://schemas.openxmlformats.org/officeDocument/2006/customXml" ds:itemID="{673723EB-2A95-4658-85CB-D58D1255382F}">
  <ds:schemaRefs>
    <ds:schemaRef ds:uri="http://www.w3.org/XML/1998/namespace"/>
    <ds:schemaRef ds:uri="http://purl.org/dc/dcmitype/"/>
    <ds:schemaRef ds:uri="25b5a9ff-a92d-4a78-b3cb-1947ea889239"/>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6735d4bc-e55b-4351-b12f-66488d59a589"/>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868</Words>
  <Application>Microsoft Office PowerPoint</Application>
  <PresentationFormat>Benutzerdefiniert</PresentationFormat>
  <Paragraphs>86</Paragraphs>
  <Slides>6</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Aptos</vt:lpstr>
      <vt:lpstr>Arial</vt:lpstr>
      <vt:lpstr>Calibri</vt:lpstr>
      <vt:lpstr>NeutraText-Book</vt:lpstr>
      <vt:lpstr>Verdana</vt:lpstr>
      <vt:lpstr>Office Theme</vt:lpstr>
      <vt:lpstr>PowerPoint-Präsentation</vt:lpstr>
      <vt:lpstr>PowerPoint-Präsentation</vt:lpstr>
      <vt:lpstr>Personalise your own account:</vt:lpstr>
      <vt:lpstr>Personalise your own account:</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Verena Reinmuth</dc:creator>
  <cp:lastModifiedBy>ISAPS Marketing</cp:lastModifiedBy>
  <cp:revision>18</cp:revision>
  <dcterms:created xsi:type="dcterms:W3CDTF">2023-12-01T13:12:27Z</dcterms:created>
  <dcterms:modified xsi:type="dcterms:W3CDTF">2024-01-29T17:42:51Z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2021-05-24T00:00:00Z</vt:filetime>
  </property>
  <property fmtid="{D5CDD505-2E9C-101B-9397-08002B2CF9AE}" pid="3" name="Creator">
    <vt:lpwstr>Adobe InDesign 15.0 (Windows)</vt:lpwstr>
  </property>
  <property fmtid="{D5CDD505-2E9C-101B-9397-08002B2CF9AE}" pid="4" name="LastSaved">
    <vt:filetime>2023-12-01T00:00:00Z</vt:filetime>
  </property>
  <property fmtid="{D5CDD505-2E9C-101B-9397-08002B2CF9AE}" pid="5" name="Producer">
    <vt:lpwstr>3-Heights(TM) PDF Security Shell 4.8.25.2 (http://www.pdf-tools.com)</vt:lpwstr>
  </property>
  <property fmtid="{D5CDD505-2E9C-101B-9397-08002B2CF9AE}" pid="6" name="ContentTypeId">
    <vt:lpwstr>0x010100BD87C941EDA7544286E604E595E3C352</vt:lpwstr>
  </property>
</Properties>
</file>